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 id="2147483679" r:id="rId3"/>
  </p:sldMasterIdLst>
  <p:notesMasterIdLst>
    <p:notesMasterId r:id="rId20"/>
  </p:notesMasterIdLst>
  <p:sldIdLst>
    <p:sldId id="256" r:id="rId4"/>
    <p:sldId id="257" r:id="rId5"/>
    <p:sldId id="258" r:id="rId6"/>
    <p:sldId id="259" r:id="rId7"/>
    <p:sldId id="268" r:id="rId8"/>
    <p:sldId id="281" r:id="rId9"/>
    <p:sldId id="263" r:id="rId10"/>
    <p:sldId id="280" r:id="rId11"/>
    <p:sldId id="282" r:id="rId12"/>
    <p:sldId id="283" r:id="rId13"/>
    <p:sldId id="270" r:id="rId14"/>
    <p:sldId id="274" r:id="rId15"/>
    <p:sldId id="262" r:id="rId16"/>
    <p:sldId id="277" r:id="rId17"/>
    <p:sldId id="278" r:id="rId18"/>
    <p:sldId id="279"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Lato" panose="020F0502020204030203" pitchFamily="34" charset="0"/>
      <p:regular r:id="rId25"/>
      <p:bold r:id="rId26"/>
      <p:italic r:id="rId27"/>
      <p:boldItalic r:id="rId28"/>
    </p:embeddedFont>
    <p:embeddedFont>
      <p:font typeface="Raleway" pitchFamily="2"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F4F7B8-C4F8-4A86-BE31-58C1DB9BEF07}">
  <a:tblStyle styleId="{6FF4F7B8-C4F8-4A86-BE31-58C1DB9BEF0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474" y="-34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6.fntdata"/><Relationship Id="rId3" Type="http://schemas.openxmlformats.org/officeDocument/2006/relationships/slideMaster" Target="slideMasters/slideMaster3.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5.xml"/></Relationships>
</file>

<file path=ppt/media/image1.jp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3.jpg>
</file>

<file path=ppt/media/image4.jpg>
</file>

<file path=ppt/media/image5.jp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f97ada7b5_3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gcf97ada7b5_3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20789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1f88252dc4_0_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1f88252dc4_0_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fbdee0889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fbdee0889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cf97ada7b5_3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3" name="Google Shape;313;gcf97ada7b5_3_2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cf97ada7b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3" name="Google Shape;513;gcf97ada7b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Google Shape;519;gfc99c3d423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0" name="Google Shape;520;gfc99c3d42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1f88252dc4_0_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fc99c3d42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fc99c3d42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1f88252dc4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1f88252dc4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f97ada7b5_3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gcf97ada7b5_3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f97ada7b5_3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gcf97ada7b5_3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3212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cf97ada7b5_3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36" name="Google Shape;336;gcf97ada7b5_3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f97ada7b5_3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gcf97ada7b5_3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9295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cf97ada7b5_3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4" name="Google Shape;404;gcf97ada7b5_3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06625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lt1"/>
              </a:buClr>
              <a:buSzPts val="1300"/>
              <a:buChar char="●"/>
              <a:defRPr>
                <a:solidFill>
                  <a:schemeClr val="lt1"/>
                </a:solidFill>
              </a:defRPr>
            </a:lvl1pPr>
            <a:lvl2pPr marL="914400" lvl="1" indent="-298450" rtl="0">
              <a:spcBef>
                <a:spcPts val="1600"/>
              </a:spcBef>
              <a:spcAft>
                <a:spcPts val="0"/>
              </a:spcAft>
              <a:buClr>
                <a:schemeClr val="lt1"/>
              </a:buClr>
              <a:buSzPts val="1100"/>
              <a:buChar char="○"/>
              <a:defRPr>
                <a:solidFill>
                  <a:schemeClr val="lt1"/>
                </a:solidFill>
              </a:defRPr>
            </a:lvl2pPr>
            <a:lvl3pPr marL="1371600" lvl="2" indent="-298450" rtl="0">
              <a:spcBef>
                <a:spcPts val="1600"/>
              </a:spcBef>
              <a:spcAft>
                <a:spcPts val="0"/>
              </a:spcAft>
              <a:buClr>
                <a:schemeClr val="lt1"/>
              </a:buClr>
              <a:buSzPts val="1100"/>
              <a:buChar char="■"/>
              <a:defRPr>
                <a:solidFill>
                  <a:schemeClr val="lt1"/>
                </a:solidFill>
              </a:defRPr>
            </a:lvl3pPr>
            <a:lvl4pPr marL="1828800" lvl="3" indent="-298450" rtl="0">
              <a:spcBef>
                <a:spcPts val="1600"/>
              </a:spcBef>
              <a:spcAft>
                <a:spcPts val="0"/>
              </a:spcAft>
              <a:buClr>
                <a:schemeClr val="lt1"/>
              </a:buClr>
              <a:buSzPts val="1100"/>
              <a:buChar char="●"/>
              <a:defRPr>
                <a:solidFill>
                  <a:schemeClr val="lt1"/>
                </a:solidFill>
              </a:defRPr>
            </a:lvl4pPr>
            <a:lvl5pPr marL="2286000" lvl="4" indent="-298450" rtl="0">
              <a:spcBef>
                <a:spcPts val="1600"/>
              </a:spcBef>
              <a:spcAft>
                <a:spcPts val="0"/>
              </a:spcAft>
              <a:buClr>
                <a:schemeClr val="lt1"/>
              </a:buClr>
              <a:buSzPts val="1100"/>
              <a:buChar char="○"/>
              <a:defRPr>
                <a:solidFill>
                  <a:schemeClr val="lt1"/>
                </a:solidFill>
              </a:defRPr>
            </a:lvl5pPr>
            <a:lvl6pPr marL="2743200" lvl="5" indent="-298450" rtl="0">
              <a:spcBef>
                <a:spcPts val="1600"/>
              </a:spcBef>
              <a:spcAft>
                <a:spcPts val="0"/>
              </a:spcAft>
              <a:buClr>
                <a:schemeClr val="lt1"/>
              </a:buClr>
              <a:buSzPts val="1100"/>
              <a:buChar char="■"/>
              <a:defRPr>
                <a:solidFill>
                  <a:schemeClr val="lt1"/>
                </a:solidFill>
              </a:defRPr>
            </a:lvl6pPr>
            <a:lvl7pPr marL="3200400" lvl="6" indent="-298450" rtl="0">
              <a:spcBef>
                <a:spcPts val="1600"/>
              </a:spcBef>
              <a:spcAft>
                <a:spcPts val="0"/>
              </a:spcAft>
              <a:buClr>
                <a:schemeClr val="lt1"/>
              </a:buClr>
              <a:buSzPts val="1100"/>
              <a:buChar char="●"/>
              <a:defRPr>
                <a:solidFill>
                  <a:schemeClr val="lt1"/>
                </a:solidFill>
              </a:defRPr>
            </a:lvl7pPr>
            <a:lvl8pPr marL="3657600" lvl="7" indent="-298450" rtl="0">
              <a:spcBef>
                <a:spcPts val="1600"/>
              </a:spcBef>
              <a:spcAft>
                <a:spcPts val="0"/>
              </a:spcAft>
              <a:buClr>
                <a:schemeClr val="lt1"/>
              </a:buClr>
              <a:buSzPts val="1100"/>
              <a:buChar char="○"/>
              <a:defRPr>
                <a:solidFill>
                  <a:schemeClr val="lt1"/>
                </a:solidFill>
              </a:defRPr>
            </a:lvl8pPr>
            <a:lvl9pPr marL="4114800" lvl="8" indent="-298450" rtl="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2"/>
        <p:cNvGrpSpPr/>
        <p:nvPr/>
      </p:nvGrpSpPr>
      <p:grpSpPr>
        <a:xfrm>
          <a:off x="0" y="0"/>
          <a:ext cx="0" cy="0"/>
          <a:chOff x="0" y="0"/>
          <a:chExt cx="0" cy="0"/>
        </a:xfrm>
      </p:grpSpPr>
      <p:sp>
        <p:nvSpPr>
          <p:cNvPr id="173" name="Google Shape;173;p18"/>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74" name="Google Shape;174;p18"/>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1600"/>
              </a:spcBef>
              <a:spcAft>
                <a:spcPts val="0"/>
              </a:spcAft>
              <a:buClr>
                <a:schemeClr val="dk1"/>
              </a:buClr>
              <a:buSzPts val="1400"/>
              <a:buChar char="○"/>
              <a:defRPr/>
            </a:lvl2pPr>
            <a:lvl3pPr marL="1371600" lvl="2" indent="-317500" algn="l" rtl="0">
              <a:lnSpc>
                <a:spcPct val="90000"/>
              </a:lnSpc>
              <a:spcBef>
                <a:spcPts val="1600"/>
              </a:spcBef>
              <a:spcAft>
                <a:spcPts val="0"/>
              </a:spcAft>
              <a:buClr>
                <a:schemeClr val="dk1"/>
              </a:buClr>
              <a:buSzPts val="1400"/>
              <a:buChar char="■"/>
              <a:defRPr/>
            </a:lvl3pPr>
            <a:lvl4pPr marL="1828800" lvl="3" indent="-317500" algn="l" rtl="0">
              <a:lnSpc>
                <a:spcPct val="90000"/>
              </a:lnSpc>
              <a:spcBef>
                <a:spcPts val="1600"/>
              </a:spcBef>
              <a:spcAft>
                <a:spcPts val="0"/>
              </a:spcAft>
              <a:buClr>
                <a:schemeClr val="dk1"/>
              </a:buClr>
              <a:buSzPts val="1400"/>
              <a:buChar char="●"/>
              <a:defRPr/>
            </a:lvl4pPr>
            <a:lvl5pPr marL="2286000" lvl="4" indent="-317500" algn="l" rtl="0">
              <a:lnSpc>
                <a:spcPct val="90000"/>
              </a:lnSpc>
              <a:spcBef>
                <a:spcPts val="1600"/>
              </a:spcBef>
              <a:spcAft>
                <a:spcPts val="0"/>
              </a:spcAft>
              <a:buClr>
                <a:schemeClr val="dk1"/>
              </a:buClr>
              <a:buSzPts val="1400"/>
              <a:buChar char="○"/>
              <a:defRPr/>
            </a:lvl5pPr>
            <a:lvl6pPr marL="2743200" lvl="5" indent="-317500" algn="l" rtl="0">
              <a:lnSpc>
                <a:spcPct val="90000"/>
              </a:lnSpc>
              <a:spcBef>
                <a:spcPts val="1600"/>
              </a:spcBef>
              <a:spcAft>
                <a:spcPts val="0"/>
              </a:spcAft>
              <a:buClr>
                <a:schemeClr val="dk1"/>
              </a:buClr>
              <a:buSzPts val="1400"/>
              <a:buChar char="■"/>
              <a:defRPr/>
            </a:lvl6pPr>
            <a:lvl7pPr marL="3200400" lvl="6" indent="-317500" algn="l" rtl="0">
              <a:lnSpc>
                <a:spcPct val="90000"/>
              </a:lnSpc>
              <a:spcBef>
                <a:spcPts val="1600"/>
              </a:spcBef>
              <a:spcAft>
                <a:spcPts val="0"/>
              </a:spcAft>
              <a:buClr>
                <a:schemeClr val="dk1"/>
              </a:buClr>
              <a:buSzPts val="1400"/>
              <a:buChar char="●"/>
              <a:defRPr/>
            </a:lvl7pPr>
            <a:lvl8pPr marL="3657600" lvl="7" indent="-317500" algn="l" rtl="0">
              <a:lnSpc>
                <a:spcPct val="90000"/>
              </a:lnSpc>
              <a:spcBef>
                <a:spcPts val="1600"/>
              </a:spcBef>
              <a:spcAft>
                <a:spcPts val="0"/>
              </a:spcAft>
              <a:buClr>
                <a:schemeClr val="dk1"/>
              </a:buClr>
              <a:buSzPts val="1400"/>
              <a:buChar char="○"/>
              <a:defRPr/>
            </a:lvl8pPr>
            <a:lvl9pPr marL="4114800" lvl="8" indent="-317500" algn="l" rtl="0">
              <a:lnSpc>
                <a:spcPct val="90000"/>
              </a:lnSpc>
              <a:spcBef>
                <a:spcPts val="1600"/>
              </a:spcBef>
              <a:spcAft>
                <a:spcPts val="1600"/>
              </a:spcAft>
              <a:buClr>
                <a:schemeClr val="dk1"/>
              </a:buClr>
              <a:buSzPts val="1400"/>
              <a:buChar char="■"/>
              <a:defRPr/>
            </a:lvl9pPr>
          </a:lstStyle>
          <a:p>
            <a:endParaRPr/>
          </a:p>
        </p:txBody>
      </p:sp>
      <p:sp>
        <p:nvSpPr>
          <p:cNvPr id="175" name="Google Shape;175;p1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76" name="Google Shape;176;p1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sz="1100"/>
            </a:lvl1pPr>
            <a:lvl2pPr lvl="1" algn="l" rtl="0">
              <a:spcBef>
                <a:spcPts val="0"/>
              </a:spcBef>
              <a:spcAft>
                <a:spcPts val="0"/>
              </a:spcAft>
              <a:buSzPts val="1100"/>
              <a:buNone/>
              <a:defRPr sz="1100"/>
            </a:lvl2pPr>
            <a:lvl3pPr lvl="2" algn="l" rtl="0">
              <a:spcBef>
                <a:spcPts val="0"/>
              </a:spcBef>
              <a:spcAft>
                <a:spcPts val="0"/>
              </a:spcAft>
              <a:buSzPts val="1100"/>
              <a:buNone/>
              <a:defRPr sz="1100"/>
            </a:lvl3pPr>
            <a:lvl4pPr lvl="3" algn="l" rtl="0">
              <a:spcBef>
                <a:spcPts val="0"/>
              </a:spcBef>
              <a:spcAft>
                <a:spcPts val="0"/>
              </a:spcAft>
              <a:buSzPts val="1100"/>
              <a:buNone/>
              <a:defRPr sz="1100"/>
            </a:lvl4pPr>
            <a:lvl5pPr lvl="4" algn="l" rtl="0">
              <a:spcBef>
                <a:spcPts val="0"/>
              </a:spcBef>
              <a:spcAft>
                <a:spcPts val="0"/>
              </a:spcAft>
              <a:buSzPts val="1100"/>
              <a:buNone/>
              <a:defRPr sz="1100"/>
            </a:lvl5pPr>
            <a:lvl6pPr lvl="5" algn="l" rtl="0">
              <a:spcBef>
                <a:spcPts val="0"/>
              </a:spcBef>
              <a:spcAft>
                <a:spcPts val="0"/>
              </a:spcAft>
              <a:buSzPts val="1100"/>
              <a:buNone/>
              <a:defRPr sz="1100"/>
            </a:lvl6pPr>
            <a:lvl7pPr lvl="6" algn="l" rtl="0">
              <a:spcBef>
                <a:spcPts val="0"/>
              </a:spcBef>
              <a:spcAft>
                <a:spcPts val="0"/>
              </a:spcAft>
              <a:buSzPts val="1100"/>
              <a:buNone/>
              <a:defRPr sz="1100"/>
            </a:lvl7pPr>
            <a:lvl8pPr lvl="7" algn="l" rtl="0">
              <a:spcBef>
                <a:spcPts val="0"/>
              </a:spcBef>
              <a:spcAft>
                <a:spcPts val="0"/>
              </a:spcAft>
              <a:buSzPts val="1100"/>
              <a:buNone/>
              <a:defRPr sz="1100"/>
            </a:lvl8pPr>
            <a:lvl9pPr lvl="8" algn="l" rtl="0">
              <a:spcBef>
                <a:spcPts val="0"/>
              </a:spcBef>
              <a:spcAft>
                <a:spcPts val="0"/>
              </a:spcAft>
              <a:buSzPts val="1100"/>
              <a:buNone/>
              <a:defRPr sz="1100"/>
            </a:lvl9pPr>
          </a:lstStyle>
          <a:p>
            <a:endParaRPr/>
          </a:p>
        </p:txBody>
      </p:sp>
      <p:sp>
        <p:nvSpPr>
          <p:cNvPr id="177" name="Google Shape;177;p1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4"/>
        <p:cNvGrpSpPr/>
        <p:nvPr/>
      </p:nvGrpSpPr>
      <p:grpSpPr>
        <a:xfrm>
          <a:off x="0" y="0"/>
          <a:ext cx="0" cy="0"/>
          <a:chOff x="0" y="0"/>
          <a:chExt cx="0" cy="0"/>
        </a:xfrm>
      </p:grpSpPr>
      <p:sp>
        <p:nvSpPr>
          <p:cNvPr id="185" name="Google Shape;185;p20"/>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rmAutofit/>
          </a:bodyPr>
          <a:lstStyle>
            <a:lvl1pPr lvl="0" algn="ctr" rtl="0">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86" name="Google Shape;186;p20"/>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rmAutofit/>
          </a:bodyPr>
          <a:lstStyle>
            <a:lvl1pPr lvl="0" algn="ctr" rtl="0">
              <a:lnSpc>
                <a:spcPct val="90000"/>
              </a:lnSpc>
              <a:spcBef>
                <a:spcPts val="800"/>
              </a:spcBef>
              <a:spcAft>
                <a:spcPts val="0"/>
              </a:spcAft>
              <a:buClr>
                <a:schemeClr val="dk1"/>
              </a:buClr>
              <a:buSzPts val="1800"/>
              <a:buNone/>
              <a:defRPr sz="1800"/>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400"/>
              <a:buNone/>
              <a:defRPr sz="14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187" name="Google Shape;187;p2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88" name="Google Shape;188;p2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89" name="Google Shape;189;p2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0"/>
        <p:cNvGrpSpPr/>
        <p:nvPr/>
      </p:nvGrpSpPr>
      <p:grpSpPr>
        <a:xfrm>
          <a:off x="0" y="0"/>
          <a:ext cx="0" cy="0"/>
          <a:chOff x="0" y="0"/>
          <a:chExt cx="0" cy="0"/>
        </a:xfrm>
      </p:grpSpPr>
      <p:sp>
        <p:nvSpPr>
          <p:cNvPr id="191" name="Google Shape;191;p2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2" name="Google Shape;192;p2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193" name="Google Shape;193;p2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94" name="Google Shape;194;p2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95" name="Google Shape;195;p2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6"/>
        <p:cNvGrpSpPr/>
        <p:nvPr/>
      </p:nvGrpSpPr>
      <p:grpSpPr>
        <a:xfrm>
          <a:off x="0" y="0"/>
          <a:ext cx="0" cy="0"/>
          <a:chOff x="0" y="0"/>
          <a:chExt cx="0" cy="0"/>
        </a:xfrm>
      </p:grpSpPr>
      <p:sp>
        <p:nvSpPr>
          <p:cNvPr id="197" name="Google Shape;197;p22"/>
          <p:cNvSpPr txBox="1">
            <a:spLocks noGrp="1"/>
          </p:cNvSpPr>
          <p:nvPr>
            <p:ph type="title"/>
          </p:nvPr>
        </p:nvSpPr>
        <p:spPr>
          <a:xfrm>
            <a:off x="623888" y="1282304"/>
            <a:ext cx="7886700" cy="21396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4500"/>
              <a:buFont typeface="Calibri"/>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98" name="Google Shape;198;p22"/>
          <p:cNvSpPr txBox="1">
            <a:spLocks noGrp="1"/>
          </p:cNvSpPr>
          <p:nvPr>
            <p:ph type="body" idx="1"/>
          </p:nvPr>
        </p:nvSpPr>
        <p:spPr>
          <a:xfrm>
            <a:off x="623888" y="3442097"/>
            <a:ext cx="7886700" cy="11253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400"/>
              <a:buNone/>
              <a:defRPr sz="14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99" name="Google Shape;199;p2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00" name="Google Shape;200;p2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01" name="Google Shape;201;p2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04" name="Google Shape;204;p23"/>
          <p:cNvSpPr txBox="1">
            <a:spLocks noGrp="1"/>
          </p:cNvSpPr>
          <p:nvPr>
            <p:ph type="body" idx="1"/>
          </p:nvPr>
        </p:nvSpPr>
        <p:spPr>
          <a:xfrm>
            <a:off x="6286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5" name="Google Shape;205;p23"/>
          <p:cNvSpPr txBox="1">
            <a:spLocks noGrp="1"/>
          </p:cNvSpPr>
          <p:nvPr>
            <p:ph type="body" idx="2"/>
          </p:nvPr>
        </p:nvSpPr>
        <p:spPr>
          <a:xfrm>
            <a:off x="4629150" y="1369219"/>
            <a:ext cx="38862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06" name="Google Shape;206;p2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07" name="Google Shape;207;p2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08" name="Google Shape;208;p2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09"/>
        <p:cNvGrpSpPr/>
        <p:nvPr/>
      </p:nvGrpSpPr>
      <p:grpSpPr>
        <a:xfrm>
          <a:off x="0" y="0"/>
          <a:ext cx="0" cy="0"/>
          <a:chOff x="0" y="0"/>
          <a:chExt cx="0" cy="0"/>
        </a:xfrm>
      </p:grpSpPr>
      <p:sp>
        <p:nvSpPr>
          <p:cNvPr id="210" name="Google Shape;210;p24"/>
          <p:cNvSpPr txBox="1">
            <a:spLocks noGrp="1"/>
          </p:cNvSpPr>
          <p:nvPr>
            <p:ph type="title"/>
          </p:nvPr>
        </p:nvSpPr>
        <p:spPr>
          <a:xfrm>
            <a:off x="629841"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11" name="Google Shape;211;p24"/>
          <p:cNvSpPr txBox="1">
            <a:spLocks noGrp="1"/>
          </p:cNvSpPr>
          <p:nvPr>
            <p:ph type="body" idx="1"/>
          </p:nvPr>
        </p:nvSpPr>
        <p:spPr>
          <a:xfrm>
            <a:off x="629841" y="1260872"/>
            <a:ext cx="38685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212" name="Google Shape;212;p24"/>
          <p:cNvSpPr txBox="1">
            <a:spLocks noGrp="1"/>
          </p:cNvSpPr>
          <p:nvPr>
            <p:ph type="body" idx="2"/>
          </p:nvPr>
        </p:nvSpPr>
        <p:spPr>
          <a:xfrm>
            <a:off x="629841" y="1878806"/>
            <a:ext cx="38685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13" name="Google Shape;213;p24"/>
          <p:cNvSpPr txBox="1">
            <a:spLocks noGrp="1"/>
          </p:cNvSpPr>
          <p:nvPr>
            <p:ph type="body" idx="3"/>
          </p:nvPr>
        </p:nvSpPr>
        <p:spPr>
          <a:xfrm>
            <a:off x="4629150" y="1260872"/>
            <a:ext cx="3887400" cy="618000"/>
          </a:xfrm>
          <a:prstGeom prst="rect">
            <a:avLst/>
          </a:prstGeom>
          <a:noFill/>
          <a:ln>
            <a:noFill/>
          </a:ln>
        </p:spPr>
        <p:txBody>
          <a:bodyPr spcFirstLastPara="1" wrap="square" lIns="68575" tIns="34275" rIns="68575" bIns="34275" anchor="b" anchorCtr="0">
            <a:normAutofit/>
          </a:bodyPr>
          <a:lstStyle>
            <a:lvl1pPr marL="457200" lvl="0" indent="-228600" algn="l" rtl="0">
              <a:lnSpc>
                <a:spcPct val="90000"/>
              </a:lnSpc>
              <a:spcBef>
                <a:spcPts val="8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400"/>
              <a:buNone/>
              <a:defRPr sz="14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214" name="Google Shape;214;p24"/>
          <p:cNvSpPr txBox="1">
            <a:spLocks noGrp="1"/>
          </p:cNvSpPr>
          <p:nvPr>
            <p:ph type="body" idx="4"/>
          </p:nvPr>
        </p:nvSpPr>
        <p:spPr>
          <a:xfrm>
            <a:off x="4629150" y="1878806"/>
            <a:ext cx="3887400" cy="27636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15" name="Google Shape;215;p2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16" name="Google Shape;216;p2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17" name="Google Shape;217;p2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20" name="Google Shape;220;p2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21" name="Google Shape;221;p2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22" name="Google Shape;222;p25"/>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23"/>
        <p:cNvGrpSpPr/>
        <p:nvPr/>
      </p:nvGrpSpPr>
      <p:grpSpPr>
        <a:xfrm>
          <a:off x="0" y="0"/>
          <a:ext cx="0" cy="0"/>
          <a:chOff x="0" y="0"/>
          <a:chExt cx="0" cy="0"/>
        </a:xfrm>
      </p:grpSpPr>
      <p:sp>
        <p:nvSpPr>
          <p:cNvPr id="224" name="Google Shape;224;p2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25" name="Google Shape;225;p2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26" name="Google Shape;226;p26"/>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27"/>
        <p:cNvGrpSpPr/>
        <p:nvPr/>
      </p:nvGrpSpPr>
      <p:grpSpPr>
        <a:xfrm>
          <a:off x="0" y="0"/>
          <a:ext cx="0" cy="0"/>
          <a:chOff x="0" y="0"/>
          <a:chExt cx="0" cy="0"/>
        </a:xfrm>
      </p:grpSpPr>
      <p:sp>
        <p:nvSpPr>
          <p:cNvPr id="228" name="Google Shape;228;p27"/>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29" name="Google Shape;229;p27"/>
          <p:cNvSpPr txBox="1">
            <a:spLocks noGrp="1"/>
          </p:cNvSpPr>
          <p:nvPr>
            <p:ph type="body" idx="1"/>
          </p:nvPr>
        </p:nvSpPr>
        <p:spPr>
          <a:xfrm>
            <a:off x="3887391" y="740569"/>
            <a:ext cx="4629300" cy="3655200"/>
          </a:xfrm>
          <a:prstGeom prst="rect">
            <a:avLst/>
          </a:prstGeom>
          <a:noFill/>
          <a:ln>
            <a:noFill/>
          </a:ln>
        </p:spPr>
        <p:txBody>
          <a:bodyPr spcFirstLastPara="1" wrap="square" lIns="68575" tIns="34275" rIns="68575" bIns="34275" anchor="t" anchorCtr="0">
            <a:normAutofit/>
          </a:bodyPr>
          <a:lstStyle>
            <a:lvl1pPr marL="457200" lvl="0" indent="-381000" algn="l" rtl="0">
              <a:lnSpc>
                <a:spcPct val="90000"/>
              </a:lnSpc>
              <a:spcBef>
                <a:spcPts val="800"/>
              </a:spcBef>
              <a:spcAft>
                <a:spcPts val="0"/>
              </a:spcAft>
              <a:buClr>
                <a:schemeClr val="dk1"/>
              </a:buClr>
              <a:buSzPts val="2400"/>
              <a:buChar char="•"/>
              <a:defRPr sz="2400"/>
            </a:lvl1pPr>
            <a:lvl2pPr marL="914400" lvl="1" indent="-361950" algn="l" rtl="0">
              <a:lnSpc>
                <a:spcPct val="90000"/>
              </a:lnSpc>
              <a:spcBef>
                <a:spcPts val="400"/>
              </a:spcBef>
              <a:spcAft>
                <a:spcPts val="0"/>
              </a:spcAft>
              <a:buClr>
                <a:schemeClr val="dk1"/>
              </a:buClr>
              <a:buSzPts val="2100"/>
              <a:buChar char="•"/>
              <a:defRPr sz="2100"/>
            </a:lvl2pPr>
            <a:lvl3pPr marL="1371600" lvl="2" indent="-342900" algn="l" rtl="0">
              <a:lnSpc>
                <a:spcPct val="90000"/>
              </a:lnSpc>
              <a:spcBef>
                <a:spcPts val="400"/>
              </a:spcBef>
              <a:spcAft>
                <a:spcPts val="0"/>
              </a:spcAft>
              <a:buClr>
                <a:schemeClr val="dk1"/>
              </a:buClr>
              <a:buSzPts val="1800"/>
              <a:buChar char="•"/>
              <a:defRPr sz="1800"/>
            </a:lvl3pPr>
            <a:lvl4pPr marL="1828800" lvl="3" indent="-323850" algn="l" rtl="0">
              <a:lnSpc>
                <a:spcPct val="90000"/>
              </a:lnSpc>
              <a:spcBef>
                <a:spcPts val="400"/>
              </a:spcBef>
              <a:spcAft>
                <a:spcPts val="0"/>
              </a:spcAft>
              <a:buClr>
                <a:schemeClr val="dk1"/>
              </a:buClr>
              <a:buSzPts val="1500"/>
              <a:buChar char="•"/>
              <a:defRPr sz="1500"/>
            </a:lvl4pPr>
            <a:lvl5pPr marL="2286000" lvl="4" indent="-323850" algn="l" rtl="0">
              <a:lnSpc>
                <a:spcPct val="90000"/>
              </a:lnSpc>
              <a:spcBef>
                <a:spcPts val="400"/>
              </a:spcBef>
              <a:spcAft>
                <a:spcPts val="0"/>
              </a:spcAft>
              <a:buClr>
                <a:schemeClr val="dk1"/>
              </a:buClr>
              <a:buSzPts val="1500"/>
              <a:buChar char="•"/>
              <a:defRPr sz="1500"/>
            </a:lvl5pPr>
            <a:lvl6pPr marL="2743200" lvl="5" indent="-323850" algn="l" rtl="0">
              <a:lnSpc>
                <a:spcPct val="90000"/>
              </a:lnSpc>
              <a:spcBef>
                <a:spcPts val="400"/>
              </a:spcBef>
              <a:spcAft>
                <a:spcPts val="0"/>
              </a:spcAft>
              <a:buClr>
                <a:schemeClr val="dk1"/>
              </a:buClr>
              <a:buSzPts val="1500"/>
              <a:buChar char="•"/>
              <a:defRPr sz="1500"/>
            </a:lvl6pPr>
            <a:lvl7pPr marL="3200400" lvl="6" indent="-323850" algn="l" rtl="0">
              <a:lnSpc>
                <a:spcPct val="90000"/>
              </a:lnSpc>
              <a:spcBef>
                <a:spcPts val="400"/>
              </a:spcBef>
              <a:spcAft>
                <a:spcPts val="0"/>
              </a:spcAft>
              <a:buClr>
                <a:schemeClr val="dk1"/>
              </a:buClr>
              <a:buSzPts val="1500"/>
              <a:buChar char="•"/>
              <a:defRPr sz="1500"/>
            </a:lvl7pPr>
            <a:lvl8pPr marL="3657600" lvl="7" indent="-323850" algn="l" rtl="0">
              <a:lnSpc>
                <a:spcPct val="90000"/>
              </a:lnSpc>
              <a:spcBef>
                <a:spcPts val="400"/>
              </a:spcBef>
              <a:spcAft>
                <a:spcPts val="0"/>
              </a:spcAft>
              <a:buClr>
                <a:schemeClr val="dk1"/>
              </a:buClr>
              <a:buSzPts val="1500"/>
              <a:buChar char="•"/>
              <a:defRPr sz="1500"/>
            </a:lvl8pPr>
            <a:lvl9pPr marL="4114800" lvl="8" indent="-323850" algn="l" rtl="0">
              <a:lnSpc>
                <a:spcPct val="90000"/>
              </a:lnSpc>
              <a:spcBef>
                <a:spcPts val="400"/>
              </a:spcBef>
              <a:spcAft>
                <a:spcPts val="0"/>
              </a:spcAft>
              <a:buClr>
                <a:schemeClr val="dk1"/>
              </a:buClr>
              <a:buSzPts val="1500"/>
              <a:buChar char="•"/>
              <a:defRPr sz="1500"/>
            </a:lvl9pPr>
          </a:lstStyle>
          <a:p>
            <a:endParaRPr/>
          </a:p>
        </p:txBody>
      </p:sp>
      <p:sp>
        <p:nvSpPr>
          <p:cNvPr id="230" name="Google Shape;230;p27"/>
          <p:cNvSpPr txBox="1">
            <a:spLocks noGrp="1"/>
          </p:cNvSpPr>
          <p:nvPr>
            <p:ph type="body" idx="2"/>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1" name="Google Shape;231;p2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32" name="Google Shape;232;p2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33" name="Google Shape;233;p27"/>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34"/>
        <p:cNvGrpSpPr/>
        <p:nvPr/>
      </p:nvGrpSpPr>
      <p:grpSpPr>
        <a:xfrm>
          <a:off x="0" y="0"/>
          <a:ext cx="0" cy="0"/>
          <a:chOff x="0" y="0"/>
          <a:chExt cx="0" cy="0"/>
        </a:xfrm>
      </p:grpSpPr>
      <p:sp>
        <p:nvSpPr>
          <p:cNvPr id="235" name="Google Shape;235;p28"/>
          <p:cNvSpPr txBox="1">
            <a:spLocks noGrp="1"/>
          </p:cNvSpPr>
          <p:nvPr>
            <p:ph type="title"/>
          </p:nvPr>
        </p:nvSpPr>
        <p:spPr>
          <a:xfrm>
            <a:off x="629841" y="342900"/>
            <a:ext cx="2949000" cy="1200300"/>
          </a:xfrm>
          <a:prstGeom prst="rect">
            <a:avLst/>
          </a:prstGeom>
          <a:noFill/>
          <a:ln>
            <a:noFill/>
          </a:ln>
        </p:spPr>
        <p:txBody>
          <a:bodyPr spcFirstLastPara="1" wrap="square" lIns="68575" tIns="34275" rIns="68575" bIns="34275" anchor="b" anchorCtr="0">
            <a:normAutofit/>
          </a:bodyPr>
          <a:lstStyle>
            <a:lvl1pPr lvl="0" algn="l" rtl="0">
              <a:lnSpc>
                <a:spcPct val="90000"/>
              </a:lnSpc>
              <a:spcBef>
                <a:spcPts val="0"/>
              </a:spcBef>
              <a:spcAft>
                <a:spcPts val="0"/>
              </a:spcAft>
              <a:buClr>
                <a:schemeClr val="dk1"/>
              </a:buClr>
              <a:buSzPts val="2400"/>
              <a:buFont typeface="Calibri"/>
              <a:buNone/>
              <a:defRPr sz="24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36" name="Google Shape;236;p28"/>
          <p:cNvSpPr>
            <a:spLocks noGrp="1"/>
          </p:cNvSpPr>
          <p:nvPr>
            <p:ph type="pic" idx="2"/>
          </p:nvPr>
        </p:nvSpPr>
        <p:spPr>
          <a:xfrm>
            <a:off x="3887391" y="740569"/>
            <a:ext cx="4629300" cy="3655200"/>
          </a:xfrm>
          <a:prstGeom prst="rect">
            <a:avLst/>
          </a:prstGeom>
          <a:noFill/>
          <a:ln>
            <a:noFill/>
          </a:ln>
        </p:spPr>
      </p:sp>
      <p:sp>
        <p:nvSpPr>
          <p:cNvPr id="237" name="Google Shape;237;p28"/>
          <p:cNvSpPr txBox="1">
            <a:spLocks noGrp="1"/>
          </p:cNvSpPr>
          <p:nvPr>
            <p:ph type="body" idx="1"/>
          </p:nvPr>
        </p:nvSpPr>
        <p:spPr>
          <a:xfrm>
            <a:off x="629841" y="1543050"/>
            <a:ext cx="2949000" cy="2858700"/>
          </a:xfrm>
          <a:prstGeom prst="rect">
            <a:avLst/>
          </a:prstGeom>
          <a:noFill/>
          <a:ln>
            <a:noFill/>
          </a:ln>
        </p:spPr>
        <p:txBody>
          <a:bodyPr spcFirstLastPara="1" wrap="square" lIns="68575" tIns="34275" rIns="68575" bIns="34275" anchor="t" anchorCtr="0">
            <a:normAutofit/>
          </a:bodyPr>
          <a:lstStyle>
            <a:lvl1pPr marL="457200" lvl="0" indent="-228600" algn="l" rtl="0">
              <a:lnSpc>
                <a:spcPct val="90000"/>
              </a:lnSpc>
              <a:spcBef>
                <a:spcPts val="800"/>
              </a:spcBef>
              <a:spcAft>
                <a:spcPts val="0"/>
              </a:spcAft>
              <a:buClr>
                <a:schemeClr val="dk1"/>
              </a:buClr>
              <a:buSzPts val="1200"/>
              <a:buNone/>
              <a:defRPr sz="1200"/>
            </a:lvl1pPr>
            <a:lvl2pPr marL="914400" lvl="1" indent="-228600" algn="l" rtl="0">
              <a:lnSpc>
                <a:spcPct val="90000"/>
              </a:lnSpc>
              <a:spcBef>
                <a:spcPts val="400"/>
              </a:spcBef>
              <a:spcAft>
                <a:spcPts val="0"/>
              </a:spcAft>
              <a:buClr>
                <a:schemeClr val="dk1"/>
              </a:buClr>
              <a:buSzPts val="1100"/>
              <a:buNone/>
              <a:defRPr sz="1100"/>
            </a:lvl2pPr>
            <a:lvl3pPr marL="1371600" lvl="2" indent="-228600" algn="l" rtl="0">
              <a:lnSpc>
                <a:spcPct val="90000"/>
              </a:lnSpc>
              <a:spcBef>
                <a:spcPts val="400"/>
              </a:spcBef>
              <a:spcAft>
                <a:spcPts val="0"/>
              </a:spcAft>
              <a:buClr>
                <a:schemeClr val="dk1"/>
              </a:buClr>
              <a:buSzPts val="900"/>
              <a:buNone/>
              <a:defRPr sz="900"/>
            </a:lvl3pPr>
            <a:lvl4pPr marL="1828800" lvl="3" indent="-228600" algn="l" rtl="0">
              <a:lnSpc>
                <a:spcPct val="90000"/>
              </a:lnSpc>
              <a:spcBef>
                <a:spcPts val="400"/>
              </a:spcBef>
              <a:spcAft>
                <a:spcPts val="0"/>
              </a:spcAft>
              <a:buClr>
                <a:schemeClr val="dk1"/>
              </a:buClr>
              <a:buSzPts val="800"/>
              <a:buNone/>
              <a:defRPr sz="800"/>
            </a:lvl4pPr>
            <a:lvl5pPr marL="2286000" lvl="4" indent="-228600" algn="l" rtl="0">
              <a:lnSpc>
                <a:spcPct val="90000"/>
              </a:lnSpc>
              <a:spcBef>
                <a:spcPts val="400"/>
              </a:spcBef>
              <a:spcAft>
                <a:spcPts val="0"/>
              </a:spcAft>
              <a:buClr>
                <a:schemeClr val="dk1"/>
              </a:buClr>
              <a:buSzPts val="800"/>
              <a:buNone/>
              <a:defRPr sz="800"/>
            </a:lvl5pPr>
            <a:lvl6pPr marL="2743200" lvl="5" indent="-228600" algn="l" rtl="0">
              <a:lnSpc>
                <a:spcPct val="90000"/>
              </a:lnSpc>
              <a:spcBef>
                <a:spcPts val="400"/>
              </a:spcBef>
              <a:spcAft>
                <a:spcPts val="0"/>
              </a:spcAft>
              <a:buClr>
                <a:schemeClr val="dk1"/>
              </a:buClr>
              <a:buSzPts val="800"/>
              <a:buNone/>
              <a:defRPr sz="800"/>
            </a:lvl6pPr>
            <a:lvl7pPr marL="3200400" lvl="6" indent="-228600" algn="l" rtl="0">
              <a:lnSpc>
                <a:spcPct val="90000"/>
              </a:lnSpc>
              <a:spcBef>
                <a:spcPts val="400"/>
              </a:spcBef>
              <a:spcAft>
                <a:spcPts val="0"/>
              </a:spcAft>
              <a:buClr>
                <a:schemeClr val="dk1"/>
              </a:buClr>
              <a:buSzPts val="800"/>
              <a:buNone/>
              <a:defRPr sz="800"/>
            </a:lvl7pPr>
            <a:lvl8pPr marL="3657600" lvl="7" indent="-228600" algn="l" rtl="0">
              <a:lnSpc>
                <a:spcPct val="90000"/>
              </a:lnSpc>
              <a:spcBef>
                <a:spcPts val="400"/>
              </a:spcBef>
              <a:spcAft>
                <a:spcPts val="0"/>
              </a:spcAft>
              <a:buClr>
                <a:schemeClr val="dk1"/>
              </a:buClr>
              <a:buSzPts val="800"/>
              <a:buNone/>
              <a:defRPr sz="800"/>
            </a:lvl8pPr>
            <a:lvl9pPr marL="4114800" lvl="8" indent="-228600" algn="l" rtl="0">
              <a:lnSpc>
                <a:spcPct val="90000"/>
              </a:lnSpc>
              <a:spcBef>
                <a:spcPts val="400"/>
              </a:spcBef>
              <a:spcAft>
                <a:spcPts val="0"/>
              </a:spcAft>
              <a:buClr>
                <a:schemeClr val="dk1"/>
              </a:buClr>
              <a:buSzPts val="800"/>
              <a:buNone/>
              <a:defRPr sz="800"/>
            </a:lvl9pPr>
          </a:lstStyle>
          <a:p>
            <a:endParaRPr/>
          </a:p>
        </p:txBody>
      </p:sp>
      <p:sp>
        <p:nvSpPr>
          <p:cNvPr id="238" name="Google Shape;238;p2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39" name="Google Shape;239;p2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40" name="Google Shape;240;p28"/>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41"/>
        <p:cNvGrpSpPr/>
        <p:nvPr/>
      </p:nvGrpSpPr>
      <p:grpSpPr>
        <a:xfrm>
          <a:off x="0" y="0"/>
          <a:ext cx="0" cy="0"/>
          <a:chOff x="0" y="0"/>
          <a:chExt cx="0" cy="0"/>
        </a:xfrm>
      </p:grpSpPr>
      <p:sp>
        <p:nvSpPr>
          <p:cNvPr id="242" name="Google Shape;242;p29"/>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43" name="Google Shape;243;p29"/>
          <p:cNvSpPr txBox="1">
            <a:spLocks noGrp="1"/>
          </p:cNvSpPr>
          <p:nvPr>
            <p:ph type="body" idx="1"/>
          </p:nvPr>
        </p:nvSpPr>
        <p:spPr>
          <a:xfrm rot="5400000">
            <a:off x="2940300" y="-942431"/>
            <a:ext cx="3263400" cy="78867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44" name="Google Shape;244;p2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45" name="Google Shape;245;p2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46" name="Google Shape;246;p2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47"/>
        <p:cNvGrpSpPr/>
        <p:nvPr/>
      </p:nvGrpSpPr>
      <p:grpSpPr>
        <a:xfrm>
          <a:off x="0" y="0"/>
          <a:ext cx="0" cy="0"/>
          <a:chOff x="0" y="0"/>
          <a:chExt cx="0" cy="0"/>
        </a:xfrm>
      </p:grpSpPr>
      <p:sp>
        <p:nvSpPr>
          <p:cNvPr id="248" name="Google Shape;248;p30"/>
          <p:cNvSpPr txBox="1">
            <a:spLocks noGrp="1"/>
          </p:cNvSpPr>
          <p:nvPr>
            <p:ph type="title"/>
          </p:nvPr>
        </p:nvSpPr>
        <p:spPr>
          <a:xfrm rot="5400000">
            <a:off x="5350050" y="1467544"/>
            <a:ext cx="4359000" cy="19716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dk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49" name="Google Shape;249;p30"/>
          <p:cNvSpPr txBox="1">
            <a:spLocks noGrp="1"/>
          </p:cNvSpPr>
          <p:nvPr>
            <p:ph type="body" idx="1"/>
          </p:nvPr>
        </p:nvSpPr>
        <p:spPr>
          <a:xfrm rot="5400000">
            <a:off x="1349475" y="-447056"/>
            <a:ext cx="4359000" cy="58008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dk1"/>
              </a:buClr>
              <a:buSzPts val="1400"/>
              <a:buChar char="•"/>
              <a:defRPr/>
            </a:lvl1pPr>
            <a:lvl2pPr marL="914400" lvl="1" indent="-317500" algn="l" rtl="0">
              <a:lnSpc>
                <a:spcPct val="90000"/>
              </a:lnSpc>
              <a:spcBef>
                <a:spcPts val="400"/>
              </a:spcBef>
              <a:spcAft>
                <a:spcPts val="0"/>
              </a:spcAft>
              <a:buClr>
                <a:schemeClr val="dk1"/>
              </a:buClr>
              <a:buSzPts val="1400"/>
              <a:buChar char="•"/>
              <a:defRPr/>
            </a:lvl2pPr>
            <a:lvl3pPr marL="1371600" lvl="2" indent="-317500" algn="l" rtl="0">
              <a:lnSpc>
                <a:spcPct val="90000"/>
              </a:lnSpc>
              <a:spcBef>
                <a:spcPts val="400"/>
              </a:spcBef>
              <a:spcAft>
                <a:spcPts val="0"/>
              </a:spcAft>
              <a:buClr>
                <a:schemeClr val="dk1"/>
              </a:buClr>
              <a:buSzPts val="1400"/>
              <a:buChar char="•"/>
              <a:defRPr/>
            </a:lvl3pPr>
            <a:lvl4pPr marL="1828800" lvl="3" indent="-317500" algn="l" rtl="0">
              <a:lnSpc>
                <a:spcPct val="90000"/>
              </a:lnSpc>
              <a:spcBef>
                <a:spcPts val="400"/>
              </a:spcBef>
              <a:spcAft>
                <a:spcPts val="0"/>
              </a:spcAft>
              <a:buClr>
                <a:schemeClr val="dk1"/>
              </a:buClr>
              <a:buSzPts val="1400"/>
              <a:buChar char="•"/>
              <a:defRPr/>
            </a:lvl4pPr>
            <a:lvl5pPr marL="2286000" lvl="4" indent="-317500" algn="l" rtl="0">
              <a:lnSpc>
                <a:spcPct val="90000"/>
              </a:lnSpc>
              <a:spcBef>
                <a:spcPts val="400"/>
              </a:spcBef>
              <a:spcAft>
                <a:spcPts val="0"/>
              </a:spcAft>
              <a:buClr>
                <a:schemeClr val="dk1"/>
              </a:buClr>
              <a:buSzPts val="1400"/>
              <a:buChar char="•"/>
              <a:defRPr/>
            </a:lvl5pPr>
            <a:lvl6pPr marL="2743200" lvl="5" indent="-317500" algn="l" rtl="0">
              <a:lnSpc>
                <a:spcPct val="90000"/>
              </a:lnSpc>
              <a:spcBef>
                <a:spcPts val="400"/>
              </a:spcBef>
              <a:spcAft>
                <a:spcPts val="0"/>
              </a:spcAft>
              <a:buClr>
                <a:schemeClr val="dk1"/>
              </a:buClr>
              <a:buSzPts val="1400"/>
              <a:buChar char="•"/>
              <a:defRPr/>
            </a:lvl6pPr>
            <a:lvl7pPr marL="3200400" lvl="6" indent="-317500" algn="l" rtl="0">
              <a:lnSpc>
                <a:spcPct val="90000"/>
              </a:lnSpc>
              <a:spcBef>
                <a:spcPts val="400"/>
              </a:spcBef>
              <a:spcAft>
                <a:spcPts val="0"/>
              </a:spcAft>
              <a:buClr>
                <a:schemeClr val="dk1"/>
              </a:buClr>
              <a:buSzPts val="1400"/>
              <a:buChar char="•"/>
              <a:defRPr/>
            </a:lvl7pPr>
            <a:lvl8pPr marL="3657600" lvl="7" indent="-317500" algn="l" rtl="0">
              <a:lnSpc>
                <a:spcPct val="90000"/>
              </a:lnSpc>
              <a:spcBef>
                <a:spcPts val="400"/>
              </a:spcBef>
              <a:spcAft>
                <a:spcPts val="0"/>
              </a:spcAft>
              <a:buClr>
                <a:schemeClr val="dk1"/>
              </a:buClr>
              <a:buSzPts val="1400"/>
              <a:buChar char="•"/>
              <a:defRPr/>
            </a:lvl8pPr>
            <a:lvl9pPr marL="4114800" lvl="8" indent="-317500" algn="l" rtl="0">
              <a:lnSpc>
                <a:spcPct val="90000"/>
              </a:lnSpc>
              <a:spcBef>
                <a:spcPts val="400"/>
              </a:spcBef>
              <a:spcAft>
                <a:spcPts val="0"/>
              </a:spcAft>
              <a:buClr>
                <a:schemeClr val="dk1"/>
              </a:buClr>
              <a:buSzPts val="1400"/>
              <a:buChar char="•"/>
              <a:defRPr/>
            </a:lvl9pPr>
          </a:lstStyle>
          <a:p>
            <a:endParaRPr/>
          </a:p>
        </p:txBody>
      </p:sp>
      <p:sp>
        <p:nvSpPr>
          <p:cNvPr id="250" name="Google Shape;250;p3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51" name="Google Shape;251;p3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52" name="Google Shape;252;p30"/>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9"/>
        <p:cNvGrpSpPr/>
        <p:nvPr/>
      </p:nvGrpSpPr>
      <p:grpSpPr>
        <a:xfrm>
          <a:off x="0" y="0"/>
          <a:ext cx="0" cy="0"/>
          <a:chOff x="0" y="0"/>
          <a:chExt cx="0" cy="0"/>
        </a:xfrm>
      </p:grpSpPr>
      <p:sp>
        <p:nvSpPr>
          <p:cNvPr id="260" name="Google Shape;260;p32"/>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lvl="0" algn="l" rtl="0">
              <a:lnSpc>
                <a:spcPct val="90000"/>
              </a:lnSpc>
              <a:spcBef>
                <a:spcPts val="0"/>
              </a:spcBef>
              <a:spcAft>
                <a:spcPts val="0"/>
              </a:spcAft>
              <a:buClr>
                <a:schemeClr val="lt1"/>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261" name="Google Shape;261;p32"/>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lvl="0" indent="-317500" algn="l" rtl="0">
              <a:lnSpc>
                <a:spcPct val="90000"/>
              </a:lnSpc>
              <a:spcBef>
                <a:spcPts val="800"/>
              </a:spcBef>
              <a:spcAft>
                <a:spcPts val="0"/>
              </a:spcAft>
              <a:buClr>
                <a:schemeClr val="lt1"/>
              </a:buClr>
              <a:buSzPts val="1400"/>
              <a:buChar char="•"/>
              <a:defRPr/>
            </a:lvl1pPr>
            <a:lvl2pPr marL="914400" lvl="1" indent="-317500" algn="l" rtl="0">
              <a:lnSpc>
                <a:spcPct val="90000"/>
              </a:lnSpc>
              <a:spcBef>
                <a:spcPts val="400"/>
              </a:spcBef>
              <a:spcAft>
                <a:spcPts val="0"/>
              </a:spcAft>
              <a:buClr>
                <a:schemeClr val="lt1"/>
              </a:buClr>
              <a:buSzPts val="1400"/>
              <a:buChar char="•"/>
              <a:defRPr/>
            </a:lvl2pPr>
            <a:lvl3pPr marL="1371600" lvl="2" indent="-317500" algn="l" rtl="0">
              <a:lnSpc>
                <a:spcPct val="90000"/>
              </a:lnSpc>
              <a:spcBef>
                <a:spcPts val="400"/>
              </a:spcBef>
              <a:spcAft>
                <a:spcPts val="0"/>
              </a:spcAft>
              <a:buClr>
                <a:schemeClr val="lt1"/>
              </a:buClr>
              <a:buSzPts val="1400"/>
              <a:buChar char="•"/>
              <a:defRPr/>
            </a:lvl3pPr>
            <a:lvl4pPr marL="1828800" lvl="3" indent="-317500" algn="l" rtl="0">
              <a:lnSpc>
                <a:spcPct val="90000"/>
              </a:lnSpc>
              <a:spcBef>
                <a:spcPts val="400"/>
              </a:spcBef>
              <a:spcAft>
                <a:spcPts val="0"/>
              </a:spcAft>
              <a:buClr>
                <a:schemeClr val="lt1"/>
              </a:buClr>
              <a:buSzPts val="1400"/>
              <a:buChar char="•"/>
              <a:defRPr/>
            </a:lvl4pPr>
            <a:lvl5pPr marL="2286000" lvl="4" indent="-317500" algn="l" rtl="0">
              <a:lnSpc>
                <a:spcPct val="90000"/>
              </a:lnSpc>
              <a:spcBef>
                <a:spcPts val="400"/>
              </a:spcBef>
              <a:spcAft>
                <a:spcPts val="0"/>
              </a:spcAft>
              <a:buClr>
                <a:schemeClr val="lt1"/>
              </a:buClr>
              <a:buSzPts val="1400"/>
              <a:buChar char="•"/>
              <a:defRPr/>
            </a:lvl5pPr>
            <a:lvl6pPr marL="2743200" lvl="5" indent="-317500" algn="l" rtl="0">
              <a:lnSpc>
                <a:spcPct val="90000"/>
              </a:lnSpc>
              <a:spcBef>
                <a:spcPts val="400"/>
              </a:spcBef>
              <a:spcAft>
                <a:spcPts val="0"/>
              </a:spcAft>
              <a:buClr>
                <a:schemeClr val="lt1"/>
              </a:buClr>
              <a:buSzPts val="1400"/>
              <a:buChar char="•"/>
              <a:defRPr/>
            </a:lvl6pPr>
            <a:lvl7pPr marL="3200400" lvl="6" indent="-317500" algn="l" rtl="0">
              <a:lnSpc>
                <a:spcPct val="90000"/>
              </a:lnSpc>
              <a:spcBef>
                <a:spcPts val="400"/>
              </a:spcBef>
              <a:spcAft>
                <a:spcPts val="0"/>
              </a:spcAft>
              <a:buClr>
                <a:schemeClr val="lt1"/>
              </a:buClr>
              <a:buSzPts val="1400"/>
              <a:buChar char="•"/>
              <a:defRPr/>
            </a:lvl7pPr>
            <a:lvl8pPr marL="3657600" lvl="7" indent="-317500" algn="l" rtl="0">
              <a:lnSpc>
                <a:spcPct val="90000"/>
              </a:lnSpc>
              <a:spcBef>
                <a:spcPts val="400"/>
              </a:spcBef>
              <a:spcAft>
                <a:spcPts val="0"/>
              </a:spcAft>
              <a:buClr>
                <a:schemeClr val="lt1"/>
              </a:buClr>
              <a:buSzPts val="1400"/>
              <a:buChar char="•"/>
              <a:defRPr/>
            </a:lvl8pPr>
            <a:lvl9pPr marL="4114800" lvl="8" indent="-317500" algn="l" rtl="0">
              <a:lnSpc>
                <a:spcPct val="90000"/>
              </a:lnSpc>
              <a:spcBef>
                <a:spcPts val="400"/>
              </a:spcBef>
              <a:spcAft>
                <a:spcPts val="0"/>
              </a:spcAft>
              <a:buClr>
                <a:schemeClr val="lt1"/>
              </a:buClr>
              <a:buSzPts val="1400"/>
              <a:buChar char="•"/>
              <a:defRPr/>
            </a:lvl9pPr>
          </a:lstStyle>
          <a:p>
            <a:endParaRPr/>
          </a:p>
        </p:txBody>
      </p:sp>
      <p:sp>
        <p:nvSpPr>
          <p:cNvPr id="262" name="Google Shape;262;p32"/>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63" name="Google Shape;263;p32"/>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264" name="Google Shape;264;p32"/>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2800"/>
              <a:buFont typeface="Raleway"/>
              <a:buNone/>
              <a:defRPr sz="2800" b="1">
                <a:latin typeface="Raleway"/>
                <a:ea typeface="Raleway"/>
                <a:cs typeface="Raleway"/>
                <a:sym typeface="Raleway"/>
              </a:defRPr>
            </a:lvl1pPr>
            <a:lvl2pPr lvl="1" rtl="0">
              <a:spcBef>
                <a:spcPts val="0"/>
              </a:spcBef>
              <a:spcAft>
                <a:spcPts val="0"/>
              </a:spcAft>
              <a:buSzPts val="2800"/>
              <a:buFont typeface="Raleway"/>
              <a:buNone/>
              <a:defRPr sz="2800" b="1">
                <a:latin typeface="Raleway"/>
                <a:ea typeface="Raleway"/>
                <a:cs typeface="Raleway"/>
                <a:sym typeface="Raleway"/>
              </a:defRPr>
            </a:lvl2pPr>
            <a:lvl3pPr lvl="2" rtl="0">
              <a:spcBef>
                <a:spcPts val="0"/>
              </a:spcBef>
              <a:spcAft>
                <a:spcPts val="0"/>
              </a:spcAft>
              <a:buSzPts val="2800"/>
              <a:buFont typeface="Raleway"/>
              <a:buNone/>
              <a:defRPr sz="2800" b="1">
                <a:latin typeface="Raleway"/>
                <a:ea typeface="Raleway"/>
                <a:cs typeface="Raleway"/>
                <a:sym typeface="Raleway"/>
              </a:defRPr>
            </a:lvl3pPr>
            <a:lvl4pPr lvl="3" rtl="0">
              <a:spcBef>
                <a:spcPts val="0"/>
              </a:spcBef>
              <a:spcAft>
                <a:spcPts val="0"/>
              </a:spcAft>
              <a:buSzPts val="2800"/>
              <a:buFont typeface="Raleway"/>
              <a:buNone/>
              <a:defRPr sz="2800" b="1">
                <a:latin typeface="Raleway"/>
                <a:ea typeface="Raleway"/>
                <a:cs typeface="Raleway"/>
                <a:sym typeface="Raleway"/>
              </a:defRPr>
            </a:lvl4pPr>
            <a:lvl5pPr lvl="4" rtl="0">
              <a:spcBef>
                <a:spcPts val="0"/>
              </a:spcBef>
              <a:spcAft>
                <a:spcPts val="0"/>
              </a:spcAft>
              <a:buSzPts val="2800"/>
              <a:buFont typeface="Raleway"/>
              <a:buNone/>
              <a:defRPr sz="2800" b="1">
                <a:latin typeface="Raleway"/>
                <a:ea typeface="Raleway"/>
                <a:cs typeface="Raleway"/>
                <a:sym typeface="Raleway"/>
              </a:defRPr>
            </a:lvl5pPr>
            <a:lvl6pPr lvl="5" rtl="0">
              <a:spcBef>
                <a:spcPts val="0"/>
              </a:spcBef>
              <a:spcAft>
                <a:spcPts val="0"/>
              </a:spcAft>
              <a:buSzPts val="2800"/>
              <a:buFont typeface="Raleway"/>
              <a:buNone/>
              <a:defRPr sz="2800" b="1">
                <a:latin typeface="Raleway"/>
                <a:ea typeface="Raleway"/>
                <a:cs typeface="Raleway"/>
                <a:sym typeface="Raleway"/>
              </a:defRPr>
            </a:lvl6pPr>
            <a:lvl7pPr lvl="6" rtl="0">
              <a:spcBef>
                <a:spcPts val="0"/>
              </a:spcBef>
              <a:spcAft>
                <a:spcPts val="0"/>
              </a:spcAft>
              <a:buSzPts val="2800"/>
              <a:buFont typeface="Raleway"/>
              <a:buNone/>
              <a:defRPr sz="2800" b="1">
                <a:latin typeface="Raleway"/>
                <a:ea typeface="Raleway"/>
                <a:cs typeface="Raleway"/>
                <a:sym typeface="Raleway"/>
              </a:defRPr>
            </a:lvl7pPr>
            <a:lvl8pPr lvl="7" rtl="0">
              <a:spcBef>
                <a:spcPts val="0"/>
              </a:spcBef>
              <a:spcAft>
                <a:spcPts val="0"/>
              </a:spcAft>
              <a:buSzPts val="2800"/>
              <a:buFont typeface="Raleway"/>
              <a:buNone/>
              <a:defRPr sz="2800" b="1">
                <a:latin typeface="Raleway"/>
                <a:ea typeface="Raleway"/>
                <a:cs typeface="Raleway"/>
                <a:sym typeface="Raleway"/>
              </a:defRPr>
            </a:lvl8pPr>
            <a:lvl9pPr lvl="8" rtl="0">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1"/>
                </a:solidFill>
                <a:latin typeface="Lato"/>
                <a:ea typeface="Lato"/>
                <a:cs typeface="Lato"/>
                <a:sym typeface="Lato"/>
              </a:defRPr>
            </a:lvl1pPr>
            <a:lvl2pPr lvl="1" algn="r" rtl="0">
              <a:buNone/>
              <a:defRPr sz="1000">
                <a:solidFill>
                  <a:schemeClr val="accent1"/>
                </a:solidFill>
                <a:latin typeface="Lato"/>
                <a:ea typeface="Lato"/>
                <a:cs typeface="Lato"/>
                <a:sym typeface="Lato"/>
              </a:defRPr>
            </a:lvl2pPr>
            <a:lvl3pPr lvl="2" algn="r" rtl="0">
              <a:buNone/>
              <a:defRPr sz="1000">
                <a:solidFill>
                  <a:schemeClr val="accent1"/>
                </a:solidFill>
                <a:latin typeface="Lato"/>
                <a:ea typeface="Lato"/>
                <a:cs typeface="Lato"/>
                <a:sym typeface="Lato"/>
              </a:defRPr>
            </a:lvl3pPr>
            <a:lvl4pPr lvl="3" algn="r" rtl="0">
              <a:buNone/>
              <a:defRPr sz="1000">
                <a:solidFill>
                  <a:schemeClr val="accent1"/>
                </a:solidFill>
                <a:latin typeface="Lato"/>
                <a:ea typeface="Lato"/>
                <a:cs typeface="Lato"/>
                <a:sym typeface="Lato"/>
              </a:defRPr>
            </a:lvl4pPr>
            <a:lvl5pPr lvl="4" algn="r" rtl="0">
              <a:buNone/>
              <a:defRPr sz="1000">
                <a:solidFill>
                  <a:schemeClr val="accent1"/>
                </a:solidFill>
                <a:latin typeface="Lato"/>
                <a:ea typeface="Lato"/>
                <a:cs typeface="Lato"/>
                <a:sym typeface="Lato"/>
              </a:defRPr>
            </a:lvl5pPr>
            <a:lvl6pPr lvl="5" algn="r" rtl="0">
              <a:buNone/>
              <a:defRPr sz="1000">
                <a:solidFill>
                  <a:schemeClr val="accent1"/>
                </a:solidFill>
                <a:latin typeface="Lato"/>
                <a:ea typeface="Lato"/>
                <a:cs typeface="Lato"/>
                <a:sym typeface="Lato"/>
              </a:defRPr>
            </a:lvl6pPr>
            <a:lvl7pPr lvl="6" algn="r" rtl="0">
              <a:buNone/>
              <a:defRPr sz="1000">
                <a:solidFill>
                  <a:schemeClr val="accent1"/>
                </a:solidFill>
                <a:latin typeface="Lato"/>
                <a:ea typeface="Lato"/>
                <a:cs typeface="Lato"/>
                <a:sym typeface="Lato"/>
              </a:defRPr>
            </a:lvl7pPr>
            <a:lvl8pPr lvl="7" algn="r" rtl="0">
              <a:buNone/>
              <a:defRPr sz="1000">
                <a:solidFill>
                  <a:schemeClr val="accent1"/>
                </a:solidFill>
                <a:latin typeface="Lato"/>
                <a:ea typeface="Lato"/>
                <a:cs typeface="Lato"/>
                <a:sym typeface="Lato"/>
              </a:defRPr>
            </a:lvl8pPr>
            <a:lvl9pPr lvl="8" algn="r" rtl="0">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8"/>
        <p:cNvGrpSpPr/>
        <p:nvPr/>
      </p:nvGrpSpPr>
      <p:grpSpPr>
        <a:xfrm>
          <a:off x="0" y="0"/>
          <a:ext cx="0" cy="0"/>
          <a:chOff x="0" y="0"/>
          <a:chExt cx="0" cy="0"/>
        </a:xfrm>
      </p:grpSpPr>
      <p:sp>
        <p:nvSpPr>
          <p:cNvPr id="179" name="Google Shape;179;p19"/>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180" name="Google Shape;180;p19"/>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Calibri"/>
                <a:ea typeface="Calibri"/>
                <a:cs typeface="Calibri"/>
                <a:sym typeface="Calibri"/>
              </a:defRPr>
            </a:lvl9pPr>
          </a:lstStyle>
          <a:p>
            <a:endParaRPr/>
          </a:p>
        </p:txBody>
      </p:sp>
      <p:sp>
        <p:nvSpPr>
          <p:cNvPr id="181" name="Google Shape;181;p1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2" name="Google Shape;182;p1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dk1"/>
                </a:solidFill>
                <a:latin typeface="Calibri"/>
                <a:ea typeface="Calibri"/>
                <a:cs typeface="Calibri"/>
                <a:sym typeface="Calibri"/>
              </a:defRPr>
            </a:lvl9pPr>
          </a:lstStyle>
          <a:p>
            <a:endParaRPr/>
          </a:p>
        </p:txBody>
      </p:sp>
      <p:sp>
        <p:nvSpPr>
          <p:cNvPr id="183" name="Google Shape;183;p19"/>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rgbClr val="888888"/>
                </a:solidFill>
                <a:latin typeface="Calibri"/>
                <a:ea typeface="Calibri"/>
                <a:cs typeface="Calibri"/>
                <a:sym typeface="Calibri"/>
              </a:defRPr>
            </a:lvl1pPr>
            <a:lvl2pPr marL="0" marR="0" lvl="1" indent="0" algn="r" rtl="0">
              <a:spcBef>
                <a:spcPts val="0"/>
              </a:spcBef>
              <a:buNone/>
              <a:defRPr sz="900" b="0" i="0" u="none" strike="noStrike" cap="none">
                <a:solidFill>
                  <a:srgbClr val="888888"/>
                </a:solidFill>
                <a:latin typeface="Calibri"/>
                <a:ea typeface="Calibri"/>
                <a:cs typeface="Calibri"/>
                <a:sym typeface="Calibri"/>
              </a:defRPr>
            </a:lvl2pPr>
            <a:lvl3pPr marL="0" marR="0" lvl="2" indent="0" algn="r" rtl="0">
              <a:spcBef>
                <a:spcPts val="0"/>
              </a:spcBef>
              <a:buNone/>
              <a:defRPr sz="900" b="0" i="0" u="none" strike="noStrike" cap="none">
                <a:solidFill>
                  <a:srgbClr val="888888"/>
                </a:solidFill>
                <a:latin typeface="Calibri"/>
                <a:ea typeface="Calibri"/>
                <a:cs typeface="Calibri"/>
                <a:sym typeface="Calibri"/>
              </a:defRPr>
            </a:lvl3pPr>
            <a:lvl4pPr marL="0" marR="0" lvl="3" indent="0" algn="r" rtl="0">
              <a:spcBef>
                <a:spcPts val="0"/>
              </a:spcBef>
              <a:buNone/>
              <a:defRPr sz="900" b="0" i="0" u="none" strike="noStrike" cap="none">
                <a:solidFill>
                  <a:srgbClr val="888888"/>
                </a:solidFill>
                <a:latin typeface="Calibri"/>
                <a:ea typeface="Calibri"/>
                <a:cs typeface="Calibri"/>
                <a:sym typeface="Calibri"/>
              </a:defRPr>
            </a:lvl4pPr>
            <a:lvl5pPr marL="0" marR="0" lvl="4" indent="0" algn="r" rtl="0">
              <a:spcBef>
                <a:spcPts val="0"/>
              </a:spcBef>
              <a:buNone/>
              <a:defRPr sz="900" b="0" i="0" u="none" strike="noStrike" cap="none">
                <a:solidFill>
                  <a:srgbClr val="888888"/>
                </a:solidFill>
                <a:latin typeface="Calibri"/>
                <a:ea typeface="Calibri"/>
                <a:cs typeface="Calibri"/>
                <a:sym typeface="Calibri"/>
              </a:defRPr>
            </a:lvl5pPr>
            <a:lvl6pPr marL="0" marR="0" lvl="5" indent="0" algn="r" rtl="0">
              <a:spcBef>
                <a:spcPts val="0"/>
              </a:spcBef>
              <a:buNone/>
              <a:defRPr sz="900" b="0" i="0" u="none" strike="noStrike" cap="none">
                <a:solidFill>
                  <a:srgbClr val="888888"/>
                </a:solidFill>
                <a:latin typeface="Calibri"/>
                <a:ea typeface="Calibri"/>
                <a:cs typeface="Calibri"/>
                <a:sym typeface="Calibri"/>
              </a:defRPr>
            </a:lvl6pPr>
            <a:lvl7pPr marL="0" marR="0" lvl="6" indent="0" algn="r" rtl="0">
              <a:spcBef>
                <a:spcPts val="0"/>
              </a:spcBef>
              <a:buNone/>
              <a:defRPr sz="900" b="0" i="0" u="none" strike="noStrike" cap="none">
                <a:solidFill>
                  <a:srgbClr val="888888"/>
                </a:solidFill>
                <a:latin typeface="Calibri"/>
                <a:ea typeface="Calibri"/>
                <a:cs typeface="Calibri"/>
                <a:sym typeface="Calibri"/>
              </a:defRPr>
            </a:lvl7pPr>
            <a:lvl8pPr marL="0" marR="0" lvl="7" indent="0" algn="r" rtl="0">
              <a:spcBef>
                <a:spcPts val="0"/>
              </a:spcBef>
              <a:buNone/>
              <a:defRPr sz="900" b="0" i="0" u="none" strike="noStrike" cap="none">
                <a:solidFill>
                  <a:srgbClr val="888888"/>
                </a:solidFill>
                <a:latin typeface="Calibri"/>
                <a:ea typeface="Calibri"/>
                <a:cs typeface="Calibri"/>
                <a:sym typeface="Calibri"/>
              </a:defRPr>
            </a:lvl8pPr>
            <a:lvl9pPr marL="0" marR="0" lvl="8" indent="0" algn="r" rtl="0">
              <a:spcBef>
                <a:spcPts val="0"/>
              </a:spcBef>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3"/>
        <p:cNvGrpSpPr/>
        <p:nvPr/>
      </p:nvGrpSpPr>
      <p:grpSpPr>
        <a:xfrm>
          <a:off x="0" y="0"/>
          <a:ext cx="0" cy="0"/>
          <a:chOff x="0" y="0"/>
          <a:chExt cx="0" cy="0"/>
        </a:xfrm>
      </p:grpSpPr>
      <p:sp>
        <p:nvSpPr>
          <p:cNvPr id="254" name="Google Shape;254;p31"/>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rmAutofit/>
          </a:bodyPr>
          <a:lstStyle>
            <a:lvl1pPr marR="0" lvl="0" algn="l" rtl="0">
              <a:lnSpc>
                <a:spcPct val="90000"/>
              </a:lnSpc>
              <a:spcBef>
                <a:spcPts val="0"/>
              </a:spcBef>
              <a:spcAft>
                <a:spcPts val="0"/>
              </a:spcAft>
              <a:buClr>
                <a:schemeClr val="lt1"/>
              </a:buClr>
              <a:buSzPts val="3300"/>
              <a:buFont typeface="Calibri"/>
              <a:buNone/>
              <a:defRPr sz="3300" b="0" i="0" u="none" strike="noStrike" cap="none">
                <a:solidFill>
                  <a:schemeClr val="lt1"/>
                </a:solidFill>
                <a:latin typeface="Calibri"/>
                <a:ea typeface="Calibri"/>
                <a:cs typeface="Calibri"/>
                <a:sym typeface="Calibri"/>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255" name="Google Shape;255;p31"/>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rmAutofit/>
          </a:bodyPr>
          <a:lstStyle>
            <a:lvl1pPr marL="457200" marR="0" lvl="0" indent="-361950" algn="l" rtl="0">
              <a:lnSpc>
                <a:spcPct val="90000"/>
              </a:lnSpc>
              <a:spcBef>
                <a:spcPts val="800"/>
              </a:spcBef>
              <a:spcAft>
                <a:spcPts val="0"/>
              </a:spcAft>
              <a:buClr>
                <a:schemeClr val="lt1"/>
              </a:buClr>
              <a:buSzPts val="2100"/>
              <a:buFont typeface="Arial"/>
              <a:buChar char="•"/>
              <a:defRPr sz="2100" b="0" i="0" u="none" strike="noStrike" cap="none">
                <a:solidFill>
                  <a:schemeClr val="lt1"/>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lt1"/>
              </a:buClr>
              <a:buSzPts val="1500"/>
              <a:buFont typeface="Arial"/>
              <a:buChar char="•"/>
              <a:defRPr sz="1500" b="0" i="0" u="none" strike="noStrike" cap="none">
                <a:solidFill>
                  <a:schemeClr val="lt1"/>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8pPr>
            <a:lvl9pPr marL="4114800" marR="0" lvl="8" indent="-317500" algn="l" rtl="0">
              <a:lnSpc>
                <a:spcPct val="90000"/>
              </a:lnSpc>
              <a:spcBef>
                <a:spcPts val="4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9pPr>
          </a:lstStyle>
          <a:p>
            <a:endParaRPr/>
          </a:p>
        </p:txBody>
      </p:sp>
      <p:sp>
        <p:nvSpPr>
          <p:cNvPr id="256" name="Google Shape;256;p31"/>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9pPr>
          </a:lstStyle>
          <a:p>
            <a:endParaRPr/>
          </a:p>
        </p:txBody>
      </p:sp>
      <p:sp>
        <p:nvSpPr>
          <p:cNvPr id="257" name="Google Shape;257;p31"/>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100"/>
              <a:buNone/>
              <a:defRPr sz="1400" b="0" i="0" u="none" strike="noStrike" cap="none">
                <a:solidFill>
                  <a:schemeClr val="lt1"/>
                </a:solidFill>
                <a:latin typeface="Calibri"/>
                <a:ea typeface="Calibri"/>
                <a:cs typeface="Calibri"/>
                <a:sym typeface="Calibri"/>
              </a:defRPr>
            </a:lvl9pPr>
          </a:lstStyle>
          <a:p>
            <a:endParaRPr/>
          </a:p>
        </p:txBody>
      </p:sp>
      <p:sp>
        <p:nvSpPr>
          <p:cNvPr id="258" name="Google Shape;258;p31"/>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0" i="0" u="none" strike="noStrike" cap="none">
                <a:solidFill>
                  <a:schemeClr val="lt1"/>
                </a:solidFill>
                <a:latin typeface="Calibri"/>
                <a:ea typeface="Calibri"/>
                <a:cs typeface="Calibri"/>
                <a:sym typeface="Calibri"/>
              </a:defRPr>
            </a:lvl1pPr>
            <a:lvl2pPr marL="0" marR="0" lvl="1" indent="0" algn="r" rtl="0">
              <a:spcBef>
                <a:spcPts val="0"/>
              </a:spcBef>
              <a:buNone/>
              <a:defRPr sz="900" b="0" i="0" u="none" strike="noStrike" cap="none">
                <a:solidFill>
                  <a:schemeClr val="lt1"/>
                </a:solidFill>
                <a:latin typeface="Calibri"/>
                <a:ea typeface="Calibri"/>
                <a:cs typeface="Calibri"/>
                <a:sym typeface="Calibri"/>
              </a:defRPr>
            </a:lvl2pPr>
            <a:lvl3pPr marL="0" marR="0" lvl="2" indent="0" algn="r" rtl="0">
              <a:spcBef>
                <a:spcPts val="0"/>
              </a:spcBef>
              <a:buNone/>
              <a:defRPr sz="900" b="0" i="0" u="none" strike="noStrike" cap="none">
                <a:solidFill>
                  <a:schemeClr val="lt1"/>
                </a:solidFill>
                <a:latin typeface="Calibri"/>
                <a:ea typeface="Calibri"/>
                <a:cs typeface="Calibri"/>
                <a:sym typeface="Calibri"/>
              </a:defRPr>
            </a:lvl3pPr>
            <a:lvl4pPr marL="0" marR="0" lvl="3" indent="0" algn="r" rtl="0">
              <a:spcBef>
                <a:spcPts val="0"/>
              </a:spcBef>
              <a:buNone/>
              <a:defRPr sz="900" b="0" i="0" u="none" strike="noStrike" cap="none">
                <a:solidFill>
                  <a:schemeClr val="lt1"/>
                </a:solidFill>
                <a:latin typeface="Calibri"/>
                <a:ea typeface="Calibri"/>
                <a:cs typeface="Calibri"/>
                <a:sym typeface="Calibri"/>
              </a:defRPr>
            </a:lvl4pPr>
            <a:lvl5pPr marL="0" marR="0" lvl="4" indent="0" algn="r" rtl="0">
              <a:spcBef>
                <a:spcPts val="0"/>
              </a:spcBef>
              <a:buNone/>
              <a:defRPr sz="900" b="0" i="0" u="none" strike="noStrike" cap="none">
                <a:solidFill>
                  <a:schemeClr val="lt1"/>
                </a:solidFill>
                <a:latin typeface="Calibri"/>
                <a:ea typeface="Calibri"/>
                <a:cs typeface="Calibri"/>
                <a:sym typeface="Calibri"/>
              </a:defRPr>
            </a:lvl5pPr>
            <a:lvl6pPr marL="0" marR="0" lvl="5" indent="0" algn="r" rtl="0">
              <a:spcBef>
                <a:spcPts val="0"/>
              </a:spcBef>
              <a:buNone/>
              <a:defRPr sz="900" b="0" i="0" u="none" strike="noStrike" cap="none">
                <a:solidFill>
                  <a:schemeClr val="lt1"/>
                </a:solidFill>
                <a:latin typeface="Calibri"/>
                <a:ea typeface="Calibri"/>
                <a:cs typeface="Calibri"/>
                <a:sym typeface="Calibri"/>
              </a:defRPr>
            </a:lvl6pPr>
            <a:lvl7pPr marL="0" marR="0" lvl="6" indent="0" algn="r" rtl="0">
              <a:spcBef>
                <a:spcPts val="0"/>
              </a:spcBef>
              <a:buNone/>
              <a:defRPr sz="900" b="0" i="0" u="none" strike="noStrike" cap="none">
                <a:solidFill>
                  <a:schemeClr val="lt1"/>
                </a:solidFill>
                <a:latin typeface="Calibri"/>
                <a:ea typeface="Calibri"/>
                <a:cs typeface="Calibri"/>
                <a:sym typeface="Calibri"/>
              </a:defRPr>
            </a:lvl7pPr>
            <a:lvl8pPr marL="0" marR="0" lvl="7" indent="0" algn="r" rtl="0">
              <a:spcBef>
                <a:spcPts val="0"/>
              </a:spcBef>
              <a:buNone/>
              <a:defRPr sz="900" b="0" i="0" u="none" strike="noStrike" cap="none">
                <a:solidFill>
                  <a:schemeClr val="lt1"/>
                </a:solidFill>
                <a:latin typeface="Calibri"/>
                <a:ea typeface="Calibri"/>
                <a:cs typeface="Calibri"/>
                <a:sym typeface="Calibri"/>
              </a:defRPr>
            </a:lvl8pPr>
            <a:lvl9pPr marL="0" marR="0" lvl="8" indent="0" algn="r" rtl="0">
              <a:spcBef>
                <a:spcPts val="0"/>
              </a:spcBef>
              <a:buNone/>
              <a:defRPr sz="9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6.xml"/><Relationship Id="rId4" Type="http://schemas.openxmlformats.org/officeDocument/2006/relationships/image" Target="../media/image7.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6.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6.xml"/><Relationship Id="rId4" Type="http://schemas.openxmlformats.org/officeDocument/2006/relationships/image" Target="../media/image3.jp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15.jp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6.xml"/><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13000" r="-13000"/>
          </a:stretch>
        </a:blipFill>
        <a:effectLst/>
      </p:bgPr>
    </p:bg>
    <p:spTree>
      <p:nvGrpSpPr>
        <p:cNvPr id="1" name="Shape 268"/>
        <p:cNvGrpSpPr/>
        <p:nvPr/>
      </p:nvGrpSpPr>
      <p:grpSpPr>
        <a:xfrm>
          <a:off x="0" y="0"/>
          <a:ext cx="0" cy="0"/>
          <a:chOff x="0" y="0"/>
          <a:chExt cx="0" cy="0"/>
        </a:xfrm>
      </p:grpSpPr>
      <p:sp>
        <p:nvSpPr>
          <p:cNvPr id="269" name="Google Shape;269;p33"/>
          <p:cNvSpPr txBox="1">
            <a:spLocks noGrp="1"/>
          </p:cNvSpPr>
          <p:nvPr>
            <p:ph type="title"/>
          </p:nvPr>
        </p:nvSpPr>
        <p:spPr>
          <a:xfrm>
            <a:off x="1232176" y="1776166"/>
            <a:ext cx="6842679" cy="2022110"/>
          </a:xfrm>
        </p:spPr>
        <p:txBody>
          <a:bodyPr spcFirstLastPara="1" wrap="square" lIns="91425" tIns="91425" rIns="91425" bIns="91425" anchor="t" anchorCtr="0">
            <a:noAutofit/>
          </a:bodyPr>
          <a:lstStyle/>
          <a:p>
            <a:pPr marL="0" lvl="0" indent="0" rtl="0">
              <a:lnSpc>
                <a:spcPct val="90000"/>
              </a:lnSpc>
              <a:spcBef>
                <a:spcPts val="0"/>
              </a:spcBef>
              <a:spcAft>
                <a:spcPts val="0"/>
              </a:spcAft>
              <a:buNone/>
            </a:pPr>
            <a:r>
              <a:rPr lang="en-US" sz="4400" dirty="0">
                <a:solidFill>
                  <a:schemeClr val="bg1"/>
                </a:solidFill>
                <a:highlight>
                  <a:srgbClr val="000000"/>
                </a:highlight>
              </a:rPr>
              <a:t>Proposal: Trash Sorting with smart Gamification</a:t>
            </a:r>
            <a:br>
              <a:rPr lang="en-US" sz="4400" dirty="0">
                <a:solidFill>
                  <a:schemeClr val="bg1"/>
                </a:solidFill>
                <a:highlight>
                  <a:srgbClr val="000000"/>
                </a:highlight>
              </a:rPr>
            </a:br>
            <a:r>
              <a:rPr lang="en-US" sz="4400" dirty="0">
                <a:solidFill>
                  <a:schemeClr val="bg1"/>
                </a:solidFill>
                <a:highlight>
                  <a:srgbClr val="000000"/>
                </a:highlight>
              </a:rPr>
              <a:t>		</a:t>
            </a:r>
            <a:r>
              <a:rPr lang="en-GB" sz="4400" dirty="0">
                <a:solidFill>
                  <a:schemeClr val="lt1"/>
                </a:solidFill>
              </a:rPr>
              <a:t> </a:t>
            </a:r>
            <a:r>
              <a:rPr lang="en-GB" sz="4400" dirty="0" err="1">
                <a:solidFill>
                  <a:schemeClr val="lt1"/>
                </a:solidFill>
              </a:rPr>
              <a:t>PuBelle</a:t>
            </a:r>
            <a:endParaRPr lang="en-US" sz="4400" dirty="0">
              <a:solidFill>
                <a:schemeClr val="bg1"/>
              </a:solidFill>
              <a:highlight>
                <a:srgbClr val="000000"/>
              </a:highlight>
            </a:endParaRPr>
          </a:p>
        </p:txBody>
      </p:sp>
      <p:sp>
        <p:nvSpPr>
          <p:cNvPr id="270" name="Google Shape;270;p33"/>
          <p:cNvSpPr txBox="1">
            <a:spLocks noGrp="1"/>
          </p:cNvSpPr>
          <p:nvPr>
            <p:ph type="body" idx="1"/>
          </p:nvPr>
        </p:nvSpPr>
        <p:spPr>
          <a:xfrm rot="21410062">
            <a:off x="3807729" y="3903785"/>
            <a:ext cx="1866164" cy="1480251"/>
          </a:xfrm>
        </p:spPr>
        <p:txBody>
          <a:bodyPr spcFirstLastPara="1" wrap="square" lIns="91425" tIns="91425" rIns="91425" bIns="91425" anchor="t" anchorCtr="0">
            <a:normAutofit/>
          </a:bodyPr>
          <a:lstStyle/>
          <a:p>
            <a:pPr marL="0" lvl="0" indent="0" algn="ctr" rtl="0">
              <a:spcBef>
                <a:spcPts val="0"/>
              </a:spcBef>
              <a:spcAft>
                <a:spcPts val="600"/>
              </a:spcAft>
              <a:buNone/>
            </a:pPr>
            <a:r>
              <a:rPr lang="en-CA" b="1" dirty="0">
                <a:solidFill>
                  <a:schemeClr val="accent4">
                    <a:lumMod val="50000"/>
                  </a:schemeClr>
                </a:solidFill>
                <a:highlight>
                  <a:schemeClr val="lt1"/>
                </a:highlight>
              </a:rPr>
              <a:t>Khalil Nijaoui</a:t>
            </a:r>
          </a:p>
          <a:p>
            <a:pPr marL="0" lvl="0" indent="0" algn="ctr" rtl="0">
              <a:spcBef>
                <a:spcPts val="0"/>
              </a:spcBef>
              <a:spcAft>
                <a:spcPts val="600"/>
              </a:spcAft>
              <a:buNone/>
            </a:pPr>
            <a:r>
              <a:rPr lang="en-CA" b="1" dirty="0">
                <a:solidFill>
                  <a:schemeClr val="accent4">
                    <a:lumMod val="50000"/>
                  </a:schemeClr>
                </a:solidFill>
                <a:highlight>
                  <a:schemeClr val="lt1"/>
                </a:highlight>
              </a:rPr>
              <a:t>Wassim Nijaoui</a:t>
            </a:r>
          </a:p>
          <a:p>
            <a:pPr marL="0" lvl="0" indent="0" algn="ctr" rtl="0">
              <a:spcBef>
                <a:spcPts val="0"/>
              </a:spcBef>
              <a:spcAft>
                <a:spcPts val="600"/>
              </a:spcAft>
              <a:buNone/>
            </a:pPr>
            <a:endParaRPr lang="en-CA" b="1" dirty="0">
              <a:solidFill>
                <a:schemeClr val="accent4">
                  <a:lumMod val="50000"/>
                </a:schemeClr>
              </a:solidFill>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5"/>
          <p:cNvSpPr/>
          <p:nvPr/>
        </p:nvSpPr>
        <p:spPr>
          <a:xfrm>
            <a:off x="252288" y="227693"/>
            <a:ext cx="3250800" cy="4422600"/>
          </a:xfrm>
          <a:prstGeom prst="rect">
            <a:avLst/>
          </a:prstGeom>
          <a:solidFill>
            <a:srgbClr val="3F3F3F"/>
          </a:solidFill>
          <a:ln w="127000" cap="sq" cmpd="thinThick">
            <a:solidFill>
              <a:srgbClr val="3F3F3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dirty="0">
              <a:solidFill>
                <a:schemeClr val="lt1"/>
              </a:solidFill>
              <a:latin typeface="Calibri"/>
              <a:ea typeface="Calibri"/>
              <a:cs typeface="Calibri"/>
              <a:sym typeface="Calibri"/>
            </a:endParaRPr>
          </a:p>
        </p:txBody>
      </p:sp>
      <p:sp>
        <p:nvSpPr>
          <p:cNvPr id="407" name="Google Shape;407;p45"/>
          <p:cNvSpPr txBox="1">
            <a:spLocks noGrp="1"/>
          </p:cNvSpPr>
          <p:nvPr>
            <p:ph type="title"/>
          </p:nvPr>
        </p:nvSpPr>
        <p:spPr>
          <a:xfrm>
            <a:off x="445770" y="480197"/>
            <a:ext cx="2866800" cy="1008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lt1"/>
              </a:buClr>
              <a:buSzPts val="2700"/>
              <a:buFont typeface="Calibri"/>
              <a:buNone/>
            </a:pPr>
            <a:r>
              <a:rPr lang="en-GB" sz="2700" dirty="0" err="1">
                <a:solidFill>
                  <a:schemeClr val="lt1"/>
                </a:solidFill>
              </a:rPr>
              <a:t>PuBelle</a:t>
            </a:r>
            <a:r>
              <a:rPr lang="en-GB" sz="2700" dirty="0">
                <a:solidFill>
                  <a:schemeClr val="lt1"/>
                </a:solidFill>
              </a:rPr>
              <a:t> Website</a:t>
            </a:r>
            <a:endParaRPr dirty="0"/>
          </a:p>
        </p:txBody>
      </p:sp>
      <p:cxnSp>
        <p:nvCxnSpPr>
          <p:cNvPr id="408" name="Google Shape;408;p45"/>
          <p:cNvCxnSpPr/>
          <p:nvPr/>
        </p:nvCxnSpPr>
        <p:spPr>
          <a:xfrm>
            <a:off x="528066" y="1538015"/>
            <a:ext cx="2763600" cy="0"/>
          </a:xfrm>
          <a:prstGeom prst="straightConnector1">
            <a:avLst/>
          </a:prstGeom>
          <a:noFill/>
          <a:ln w="22225" cap="flat" cmpd="sng">
            <a:solidFill>
              <a:srgbClr val="E7E6E6"/>
            </a:solidFill>
            <a:prstDash val="solid"/>
            <a:miter lim="800000"/>
            <a:headEnd type="none" w="sm" len="sm"/>
            <a:tailEnd type="none" w="sm" len="sm"/>
          </a:ln>
        </p:spPr>
      </p:cxnSp>
      <p:sp>
        <p:nvSpPr>
          <p:cNvPr id="409" name="Google Shape;409;p45"/>
          <p:cNvSpPr txBox="1">
            <a:spLocks noGrp="1"/>
          </p:cNvSpPr>
          <p:nvPr>
            <p:ph type="body" idx="1"/>
          </p:nvPr>
        </p:nvSpPr>
        <p:spPr>
          <a:xfrm>
            <a:off x="445208" y="1591322"/>
            <a:ext cx="2866800" cy="2829900"/>
          </a:xfrm>
          <a:prstGeom prst="rect">
            <a:avLst/>
          </a:prstGeom>
          <a:noFill/>
          <a:ln>
            <a:noFill/>
          </a:ln>
        </p:spPr>
        <p:txBody>
          <a:bodyPr spcFirstLastPara="1" wrap="square" lIns="68575" tIns="34275" rIns="68575" bIns="34275" anchor="t" anchorCtr="0">
            <a:normAutofit/>
          </a:bodyPr>
          <a:lstStyle/>
          <a:p>
            <a:pPr marL="6350" lvl="0" indent="0" algn="l" rtl="0">
              <a:lnSpc>
                <a:spcPct val="90000"/>
              </a:lnSpc>
              <a:spcBef>
                <a:spcPts val="0"/>
              </a:spcBef>
              <a:spcAft>
                <a:spcPts val="0"/>
              </a:spcAft>
              <a:buClr>
                <a:schemeClr val="lt1"/>
              </a:buClr>
              <a:buSzPts val="1500"/>
              <a:buNone/>
            </a:pPr>
            <a:r>
              <a:rPr lang="en-CA" dirty="0">
                <a:solidFill>
                  <a:schemeClr val="bg1"/>
                </a:solidFill>
              </a:rPr>
              <a:t>The Raspberry Pi communicates with the website to add points</a:t>
            </a:r>
          </a:p>
          <a:p>
            <a:pPr marL="6350" lvl="0" indent="0" algn="l" rtl="0">
              <a:lnSpc>
                <a:spcPct val="90000"/>
              </a:lnSpc>
              <a:spcBef>
                <a:spcPts val="0"/>
              </a:spcBef>
              <a:spcAft>
                <a:spcPts val="0"/>
              </a:spcAft>
              <a:buClr>
                <a:schemeClr val="lt1"/>
              </a:buClr>
              <a:buSzPts val="1500"/>
              <a:buNone/>
            </a:pPr>
            <a:endParaRPr lang="en-CA" dirty="0">
              <a:solidFill>
                <a:schemeClr val="bg1"/>
              </a:solidFill>
            </a:endParaRPr>
          </a:p>
          <a:p>
            <a:pPr marL="6350" lvl="0" indent="0" algn="l" rtl="0">
              <a:lnSpc>
                <a:spcPct val="90000"/>
              </a:lnSpc>
              <a:spcBef>
                <a:spcPts val="0"/>
              </a:spcBef>
              <a:spcAft>
                <a:spcPts val="0"/>
              </a:spcAft>
              <a:buClr>
                <a:schemeClr val="lt1"/>
              </a:buClr>
              <a:buSzPts val="1500"/>
              <a:buNone/>
            </a:pPr>
            <a:r>
              <a:rPr lang="en-CA" dirty="0">
                <a:solidFill>
                  <a:schemeClr val="bg1"/>
                </a:solidFill>
              </a:rPr>
              <a:t>We are using Twilio API as well to inform users whenever they are eligible for redeeming an item</a:t>
            </a:r>
            <a:endParaRPr dirty="0">
              <a:solidFill>
                <a:schemeClr val="bg1"/>
              </a:solidFill>
            </a:endParaRPr>
          </a:p>
        </p:txBody>
      </p:sp>
      <p:pic>
        <p:nvPicPr>
          <p:cNvPr id="3" name="Picture 2">
            <a:extLst>
              <a:ext uri="{FF2B5EF4-FFF2-40B4-BE49-F238E27FC236}">
                <a16:creationId xmlns:a16="http://schemas.microsoft.com/office/drawing/2014/main" id="{7A5A37E6-1DA4-4AB5-AA49-F8B584391A4D}"/>
              </a:ext>
            </a:extLst>
          </p:cNvPr>
          <p:cNvPicPr>
            <a:picLocks noChangeAspect="1"/>
          </p:cNvPicPr>
          <p:nvPr/>
        </p:nvPicPr>
        <p:blipFill>
          <a:blip r:embed="rId3"/>
          <a:stretch>
            <a:fillRect/>
          </a:stretch>
        </p:blipFill>
        <p:spPr>
          <a:xfrm>
            <a:off x="4056602" y="397283"/>
            <a:ext cx="4540809" cy="1901152"/>
          </a:xfrm>
          <a:prstGeom prst="rect">
            <a:avLst/>
          </a:prstGeom>
        </p:spPr>
      </p:pic>
      <p:pic>
        <p:nvPicPr>
          <p:cNvPr id="7" name="Picture 6">
            <a:extLst>
              <a:ext uri="{FF2B5EF4-FFF2-40B4-BE49-F238E27FC236}">
                <a16:creationId xmlns:a16="http://schemas.microsoft.com/office/drawing/2014/main" id="{5F1D0650-59FC-45A5-A68E-75B82F791588}"/>
              </a:ext>
            </a:extLst>
          </p:cNvPr>
          <p:cNvPicPr>
            <a:picLocks noChangeAspect="1"/>
          </p:cNvPicPr>
          <p:nvPr/>
        </p:nvPicPr>
        <p:blipFill>
          <a:blip r:embed="rId4"/>
          <a:stretch>
            <a:fillRect/>
          </a:stretch>
        </p:blipFill>
        <p:spPr>
          <a:xfrm>
            <a:off x="4056602" y="2298434"/>
            <a:ext cx="4681570" cy="546631"/>
          </a:xfrm>
          <a:prstGeom prst="rect">
            <a:avLst/>
          </a:prstGeom>
        </p:spPr>
      </p:pic>
      <p:pic>
        <p:nvPicPr>
          <p:cNvPr id="10" name="Picture 9">
            <a:extLst>
              <a:ext uri="{FF2B5EF4-FFF2-40B4-BE49-F238E27FC236}">
                <a16:creationId xmlns:a16="http://schemas.microsoft.com/office/drawing/2014/main" id="{72F2402C-6DB3-4BA1-A83E-1A5E50C361AE}"/>
              </a:ext>
            </a:extLst>
          </p:cNvPr>
          <p:cNvPicPr>
            <a:picLocks noChangeAspect="1"/>
          </p:cNvPicPr>
          <p:nvPr/>
        </p:nvPicPr>
        <p:blipFill>
          <a:blip r:embed="rId5"/>
          <a:stretch>
            <a:fillRect/>
          </a:stretch>
        </p:blipFill>
        <p:spPr>
          <a:xfrm>
            <a:off x="4056602" y="2845065"/>
            <a:ext cx="4681570" cy="1950030"/>
          </a:xfrm>
          <a:prstGeom prst="rect">
            <a:avLst/>
          </a:prstGeom>
        </p:spPr>
      </p:pic>
    </p:spTree>
    <p:extLst>
      <p:ext uri="{BB962C8B-B14F-4D97-AF65-F5344CB8AC3E}">
        <p14:creationId xmlns:p14="http://schemas.microsoft.com/office/powerpoint/2010/main" val="411905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47"/>
          <p:cNvSpPr txBox="1">
            <a:spLocks noGrp="1"/>
          </p:cNvSpPr>
          <p:nvPr>
            <p:ph type="title"/>
          </p:nvPr>
        </p:nvSpPr>
        <p:spPr>
          <a:xfrm>
            <a:off x="730000" y="1318650"/>
            <a:ext cx="2799900" cy="10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rgbClr val="000000"/>
                </a:solidFill>
              </a:rPr>
              <a:t>Costs</a:t>
            </a:r>
            <a:endParaRPr dirty="0"/>
          </a:p>
        </p:txBody>
      </p:sp>
      <p:sp>
        <p:nvSpPr>
          <p:cNvPr id="422" name="Google Shape;422;p47"/>
          <p:cNvSpPr txBox="1"/>
          <p:nvPr/>
        </p:nvSpPr>
        <p:spPr>
          <a:xfrm>
            <a:off x="906091" y="2346750"/>
            <a:ext cx="1768800" cy="28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rgbClr val="000000"/>
              </a:buClr>
              <a:buSzPts val="1100"/>
              <a:buFont typeface="Arial"/>
              <a:buNone/>
            </a:pPr>
            <a:r>
              <a:rPr lang="en-GB" sz="900" b="1" dirty="0" err="1">
                <a:solidFill>
                  <a:schemeClr val="dk1"/>
                </a:solidFill>
                <a:latin typeface="Lato"/>
                <a:ea typeface="Lato"/>
                <a:cs typeface="Lato"/>
                <a:sym typeface="Lato"/>
              </a:rPr>
              <a:t>SmartBin</a:t>
            </a:r>
            <a:r>
              <a:rPr lang="en-GB" sz="900" b="1" dirty="0">
                <a:solidFill>
                  <a:schemeClr val="dk1"/>
                </a:solidFill>
                <a:latin typeface="Lato"/>
                <a:ea typeface="Lato"/>
                <a:cs typeface="Lato"/>
                <a:sym typeface="Lato"/>
              </a:rPr>
              <a:t> COST/ UNIT</a:t>
            </a:r>
            <a:endParaRPr sz="900" b="1" dirty="0">
              <a:solidFill>
                <a:schemeClr val="dk1"/>
              </a:solidFill>
              <a:latin typeface="Lato"/>
              <a:ea typeface="Lato"/>
              <a:cs typeface="Lato"/>
              <a:sym typeface="Lato"/>
            </a:endParaRPr>
          </a:p>
        </p:txBody>
      </p:sp>
      <p:sp>
        <p:nvSpPr>
          <p:cNvPr id="423" name="Google Shape;423;p47"/>
          <p:cNvSpPr txBox="1"/>
          <p:nvPr/>
        </p:nvSpPr>
        <p:spPr>
          <a:xfrm>
            <a:off x="657726" y="2796749"/>
            <a:ext cx="1768800" cy="743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Clr>
                <a:srgbClr val="000000"/>
              </a:buClr>
              <a:buSzPts val="1100"/>
              <a:buFont typeface="Arial"/>
              <a:buNone/>
            </a:pPr>
            <a:r>
              <a:rPr lang="en-GB" sz="3100" b="1" dirty="0">
                <a:solidFill>
                  <a:schemeClr val="dk1"/>
                </a:solidFill>
                <a:latin typeface="Lato"/>
                <a:ea typeface="Lato"/>
                <a:cs typeface="Lato"/>
                <a:sym typeface="Lato"/>
              </a:rPr>
              <a:t>$46</a:t>
            </a:r>
            <a:endParaRPr sz="3100" b="1" dirty="0">
              <a:solidFill>
                <a:schemeClr val="dk1"/>
              </a:solidFill>
              <a:latin typeface="Lato"/>
              <a:ea typeface="Lato"/>
              <a:cs typeface="Lato"/>
              <a:sym typeface="Lato"/>
            </a:endParaRPr>
          </a:p>
        </p:txBody>
      </p:sp>
      <p:cxnSp>
        <p:nvCxnSpPr>
          <p:cNvPr id="427" name="Google Shape;427;p47"/>
          <p:cNvCxnSpPr/>
          <p:nvPr/>
        </p:nvCxnSpPr>
        <p:spPr>
          <a:xfrm>
            <a:off x="2854030" y="2571750"/>
            <a:ext cx="0" cy="1832100"/>
          </a:xfrm>
          <a:prstGeom prst="straightConnector1">
            <a:avLst/>
          </a:prstGeom>
          <a:noFill/>
          <a:ln w="9525" cap="flat" cmpd="sng">
            <a:solidFill>
              <a:schemeClr val="accent1"/>
            </a:solidFill>
            <a:prstDash val="dot"/>
            <a:round/>
            <a:headEnd type="none" w="med" len="med"/>
            <a:tailEnd type="none" w="med" len="med"/>
          </a:ln>
        </p:spPr>
      </p:cxnSp>
      <p:graphicFrame>
        <p:nvGraphicFramePr>
          <p:cNvPr id="2" name="Table 1">
            <a:extLst>
              <a:ext uri="{FF2B5EF4-FFF2-40B4-BE49-F238E27FC236}">
                <a16:creationId xmlns:a16="http://schemas.microsoft.com/office/drawing/2014/main" id="{B97AA4E2-F3F1-4D95-ACE5-DF2FE595146E}"/>
              </a:ext>
            </a:extLst>
          </p:cNvPr>
          <p:cNvGraphicFramePr>
            <a:graphicFrameLocks noGrp="1"/>
          </p:cNvGraphicFramePr>
          <p:nvPr>
            <p:extLst>
              <p:ext uri="{D42A27DB-BD31-4B8C-83A1-F6EECF244321}">
                <p14:modId xmlns:p14="http://schemas.microsoft.com/office/powerpoint/2010/main" val="19044549"/>
              </p:ext>
            </p:extLst>
          </p:nvPr>
        </p:nvGraphicFramePr>
        <p:xfrm>
          <a:off x="3529900" y="1591725"/>
          <a:ext cx="4204135" cy="3153149"/>
        </p:xfrm>
        <a:graphic>
          <a:graphicData uri="http://schemas.openxmlformats.org/drawingml/2006/table">
            <a:tbl>
              <a:tblPr>
                <a:tableStyleId>{6FF4F7B8-C4F8-4A86-BE31-58C1DB9BEF07}</a:tableStyleId>
              </a:tblPr>
              <a:tblGrid>
                <a:gridCol w="1201181">
                  <a:extLst>
                    <a:ext uri="{9D8B030D-6E8A-4147-A177-3AD203B41FA5}">
                      <a16:colId xmlns:a16="http://schemas.microsoft.com/office/drawing/2014/main" val="2762425676"/>
                    </a:ext>
                  </a:extLst>
                </a:gridCol>
                <a:gridCol w="1201181">
                  <a:extLst>
                    <a:ext uri="{9D8B030D-6E8A-4147-A177-3AD203B41FA5}">
                      <a16:colId xmlns:a16="http://schemas.microsoft.com/office/drawing/2014/main" val="289218818"/>
                    </a:ext>
                  </a:extLst>
                </a:gridCol>
                <a:gridCol w="1201181">
                  <a:extLst>
                    <a:ext uri="{9D8B030D-6E8A-4147-A177-3AD203B41FA5}">
                      <a16:colId xmlns:a16="http://schemas.microsoft.com/office/drawing/2014/main" val="3695370939"/>
                    </a:ext>
                  </a:extLst>
                </a:gridCol>
                <a:gridCol w="600592">
                  <a:extLst>
                    <a:ext uri="{9D8B030D-6E8A-4147-A177-3AD203B41FA5}">
                      <a16:colId xmlns:a16="http://schemas.microsoft.com/office/drawing/2014/main" val="3183286258"/>
                    </a:ext>
                  </a:extLst>
                </a:gridCol>
              </a:tblGrid>
              <a:tr h="281414">
                <a:tc>
                  <a:txBody>
                    <a:bodyPr/>
                    <a:lstStyle/>
                    <a:p>
                      <a:pPr algn="ctr" fontAlgn="ctr"/>
                      <a:r>
                        <a:rPr lang="en-CA" sz="900" b="1" u="none" strike="noStrike" dirty="0">
                          <a:effectLst/>
                        </a:rPr>
                        <a:t>Component</a:t>
                      </a:r>
                      <a:endParaRPr lang="en-CA" sz="900" b="1" i="0" u="none" strike="noStrike" dirty="0">
                        <a:solidFill>
                          <a:srgbClr val="000000"/>
                        </a:solidFill>
                        <a:effectLst/>
                        <a:latin typeface="Calibri" panose="020F0502020204030204" pitchFamily="34" charset="0"/>
                      </a:endParaRPr>
                    </a:p>
                  </a:txBody>
                  <a:tcPr marL="3655" marR="3655" marT="3655" marB="0" anchor="ctr"/>
                </a:tc>
                <a:tc>
                  <a:txBody>
                    <a:bodyPr/>
                    <a:lstStyle/>
                    <a:p>
                      <a:pPr algn="ctr" fontAlgn="ctr"/>
                      <a:r>
                        <a:rPr lang="en-CA" sz="900" b="1" u="none" strike="noStrike">
                          <a:effectLst/>
                        </a:rPr>
                        <a:t>Quantity</a:t>
                      </a:r>
                      <a:endParaRPr lang="en-CA" sz="900" b="1"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900" b="1" u="none" strike="noStrike">
                          <a:effectLst/>
                        </a:rPr>
                        <a:t>Link</a:t>
                      </a:r>
                      <a:endParaRPr lang="en-CA" sz="900" b="1"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900" b="1" u="none" strike="noStrike" dirty="0">
                          <a:effectLst/>
                        </a:rPr>
                        <a:t>Cost ($)</a:t>
                      </a:r>
                      <a:endParaRPr lang="en-CA" sz="900" b="1" i="0" u="none" strike="noStrike" dirty="0">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4077836998"/>
                  </a:ext>
                </a:extLst>
              </a:tr>
              <a:tr h="281414">
                <a:tc>
                  <a:txBody>
                    <a:bodyPr/>
                    <a:lstStyle/>
                    <a:p>
                      <a:pPr algn="ctr" fontAlgn="ctr"/>
                      <a:r>
                        <a:rPr lang="en-CA" sz="700" u="none" strike="noStrike">
                          <a:effectLst/>
                        </a:rPr>
                        <a:t>LED Strip</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2</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Dollarama</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4</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3201220690"/>
                  </a:ext>
                </a:extLst>
              </a:tr>
              <a:tr h="256749">
                <a:tc>
                  <a:txBody>
                    <a:bodyPr/>
                    <a:lstStyle/>
                    <a:p>
                      <a:pPr algn="ctr" fontAlgn="ctr"/>
                      <a:r>
                        <a:rPr lang="en-CA" sz="700" u="none" strike="noStrike">
                          <a:effectLst/>
                        </a:rPr>
                        <a:t>Camera</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2</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sng" strike="noStrike" dirty="0" err="1">
                          <a:effectLst/>
                        </a:rPr>
                        <a:t>Aliexpress</a:t>
                      </a:r>
                      <a:endParaRPr lang="en-CA" sz="700" b="0" i="0" u="sng" strike="noStrike" dirty="0">
                        <a:solidFill>
                          <a:srgbClr val="0563C1"/>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9.6</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1442973854"/>
                  </a:ext>
                </a:extLst>
              </a:tr>
              <a:tr h="281414">
                <a:tc>
                  <a:txBody>
                    <a:bodyPr/>
                    <a:lstStyle/>
                    <a:p>
                      <a:pPr algn="ctr" fontAlgn="ctr"/>
                      <a:r>
                        <a:rPr lang="en-CA" sz="700" u="none" strike="noStrike">
                          <a:effectLst/>
                        </a:rPr>
                        <a:t>Trash Can</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2</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Dollarama</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4</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1360656986"/>
                  </a:ext>
                </a:extLst>
              </a:tr>
              <a:tr h="240133">
                <a:tc>
                  <a:txBody>
                    <a:bodyPr/>
                    <a:lstStyle/>
                    <a:p>
                      <a:pPr algn="ctr" fontAlgn="ctr"/>
                      <a:r>
                        <a:rPr lang="en-CA" sz="700" u="none" strike="noStrike" dirty="0">
                          <a:effectLst/>
                        </a:rPr>
                        <a:t>Arduino Nano </a:t>
                      </a:r>
                      <a:endParaRPr lang="en-CA" sz="700" b="0" i="0" u="none" strike="noStrike" dirty="0">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sng" strike="noStrike" dirty="0" err="1">
                          <a:effectLst/>
                        </a:rPr>
                        <a:t>Aliexpress</a:t>
                      </a:r>
                      <a:endParaRPr lang="en-CA" sz="700" b="0" i="0" u="sng" strike="noStrike" dirty="0">
                        <a:solidFill>
                          <a:srgbClr val="0563C1"/>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8</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3124347514"/>
                  </a:ext>
                </a:extLst>
              </a:tr>
              <a:tr h="281414">
                <a:tc>
                  <a:txBody>
                    <a:bodyPr/>
                    <a:lstStyle/>
                    <a:p>
                      <a:pPr algn="ctr" fontAlgn="ctr"/>
                      <a:r>
                        <a:rPr lang="en-CA" sz="700" u="none" strike="noStrike">
                          <a:effectLst/>
                        </a:rPr>
                        <a:t>Cables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Aliexpress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532233098"/>
                  </a:ext>
                </a:extLst>
              </a:tr>
              <a:tr h="281414">
                <a:tc>
                  <a:txBody>
                    <a:bodyPr/>
                    <a:lstStyle/>
                    <a:p>
                      <a:pPr algn="ctr" fontAlgn="ctr"/>
                      <a:r>
                        <a:rPr lang="en-CA" sz="700" u="none" strike="noStrike">
                          <a:effectLst/>
                        </a:rPr>
                        <a:t>UltraSonic Sensor</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2</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Aliexpress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2347530243"/>
                  </a:ext>
                </a:extLst>
              </a:tr>
              <a:tr h="281414">
                <a:tc>
                  <a:txBody>
                    <a:bodyPr/>
                    <a:lstStyle/>
                    <a:p>
                      <a:pPr algn="ctr" fontAlgn="ctr"/>
                      <a:r>
                        <a:rPr lang="en-CA" sz="700" u="none" strike="noStrike">
                          <a:effectLst/>
                        </a:rPr>
                        <a:t>Motors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dirty="0">
                          <a:effectLst/>
                        </a:rPr>
                        <a:t>2</a:t>
                      </a:r>
                      <a:endParaRPr lang="en-CA" sz="700" b="0" i="0" u="none" strike="noStrike" dirty="0">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Aliexpress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2245830627"/>
                  </a:ext>
                </a:extLst>
              </a:tr>
              <a:tr h="549096">
                <a:tc>
                  <a:txBody>
                    <a:bodyPr/>
                    <a:lstStyle/>
                    <a:p>
                      <a:pPr algn="ctr" fontAlgn="ctr"/>
                      <a:r>
                        <a:rPr lang="en-US" sz="700" u="none" strike="noStrike">
                          <a:effectLst/>
                        </a:rPr>
                        <a:t>RaspberryPi </a:t>
                      </a:r>
                      <a:br>
                        <a:rPr lang="en-US" sz="700" u="none" strike="noStrike">
                          <a:effectLst/>
                        </a:rPr>
                      </a:br>
                      <a:r>
                        <a:rPr lang="en-US" sz="700" u="none" strike="noStrike">
                          <a:effectLst/>
                        </a:rPr>
                        <a:t>(Optional since it can be changed by a laptop or a wirless connection)</a:t>
                      </a:r>
                      <a:endParaRPr lang="en-US"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Aliexpress</a:t>
                      </a:r>
                      <a:endParaRPr lang="en-CA" sz="700" b="0" i="0" u="none" strike="noStrike">
                        <a:solidFill>
                          <a:srgbClr val="000000"/>
                        </a:solidFill>
                        <a:effectLst/>
                        <a:latin typeface="Calibri" panose="020F0502020204030204" pitchFamily="34" charset="0"/>
                      </a:endParaRPr>
                    </a:p>
                  </a:txBody>
                  <a:tcPr marL="3655" marR="3655" marT="3655" marB="0" anchor="ctr"/>
                </a:tc>
                <a:tc>
                  <a:txBody>
                    <a:bodyPr/>
                    <a:lstStyle/>
                    <a:p>
                      <a:pPr algn="ctr" fontAlgn="ctr"/>
                      <a:r>
                        <a:rPr lang="en-CA" sz="700" u="none" strike="noStrike">
                          <a:effectLst/>
                        </a:rPr>
                        <a:t>130</a:t>
                      </a:r>
                      <a:endParaRPr lang="en-CA" sz="700" b="0" i="0" u="none" strike="noStrike">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3436488674"/>
                  </a:ext>
                </a:extLst>
              </a:tr>
              <a:tr h="418687">
                <a:tc gridSpan="3">
                  <a:txBody>
                    <a:bodyPr/>
                    <a:lstStyle/>
                    <a:p>
                      <a:pPr algn="ctr" fontAlgn="ctr"/>
                      <a:r>
                        <a:rPr lang="en-CA" sz="1050" b="1" u="none" strike="noStrike" dirty="0">
                          <a:effectLst/>
                        </a:rPr>
                        <a:t>Total</a:t>
                      </a:r>
                      <a:r>
                        <a:rPr lang="en-CA" sz="1050" u="none" strike="noStrike" dirty="0">
                          <a:effectLst/>
                        </a:rPr>
                        <a:t> </a:t>
                      </a:r>
                      <a:r>
                        <a:rPr lang="en-CA" sz="700" u="none" strike="noStrike" dirty="0">
                          <a:effectLst/>
                        </a:rPr>
                        <a:t>(without pi)</a:t>
                      </a:r>
                      <a:endParaRPr lang="en-CA" sz="1050" b="1" i="0" u="none" strike="noStrike" dirty="0">
                        <a:solidFill>
                          <a:srgbClr val="000000"/>
                        </a:solidFill>
                        <a:effectLst/>
                        <a:latin typeface="Calibri" panose="020F0502020204030204" pitchFamily="34" charset="0"/>
                      </a:endParaRPr>
                    </a:p>
                  </a:txBody>
                  <a:tcPr marL="3655" marR="3655" marT="3655" marB="0" anchor="ctr"/>
                </a:tc>
                <a:tc hMerge="1">
                  <a:txBody>
                    <a:bodyPr/>
                    <a:lstStyle/>
                    <a:p>
                      <a:endParaRPr lang="en-CA"/>
                    </a:p>
                  </a:txBody>
                  <a:tcPr/>
                </a:tc>
                <a:tc hMerge="1">
                  <a:txBody>
                    <a:bodyPr/>
                    <a:lstStyle/>
                    <a:p>
                      <a:endParaRPr lang="en-CA"/>
                    </a:p>
                  </a:txBody>
                  <a:tcPr/>
                </a:tc>
                <a:tc>
                  <a:txBody>
                    <a:bodyPr/>
                    <a:lstStyle/>
                    <a:p>
                      <a:pPr algn="ctr" fontAlgn="ctr"/>
                      <a:r>
                        <a:rPr lang="en-CA" sz="800" b="1" u="none" strike="noStrike" dirty="0">
                          <a:effectLst/>
                        </a:rPr>
                        <a:t>46$</a:t>
                      </a:r>
                      <a:endParaRPr lang="en-CA" sz="800" b="1" i="0" u="none" strike="noStrike" dirty="0">
                        <a:solidFill>
                          <a:srgbClr val="000000"/>
                        </a:solidFill>
                        <a:effectLst/>
                        <a:latin typeface="Calibri" panose="020F0502020204030204" pitchFamily="34" charset="0"/>
                      </a:endParaRPr>
                    </a:p>
                  </a:txBody>
                  <a:tcPr marL="3655" marR="3655" marT="3655" marB="0" anchor="ctr"/>
                </a:tc>
                <a:extLst>
                  <a:ext uri="{0D108BD9-81ED-4DB2-BD59-A6C34878D82A}">
                    <a16:rowId xmlns:a16="http://schemas.microsoft.com/office/drawing/2014/main" val="1249701801"/>
                  </a:ext>
                </a:extLst>
              </a:tr>
            </a:tbl>
          </a:graphicData>
        </a:graphic>
      </p:graphicFrame>
      <p:sp>
        <p:nvSpPr>
          <p:cNvPr id="16" name="TextBox 15">
            <a:extLst>
              <a:ext uri="{FF2B5EF4-FFF2-40B4-BE49-F238E27FC236}">
                <a16:creationId xmlns:a16="http://schemas.microsoft.com/office/drawing/2014/main" id="{97488590-F15D-4EFB-9C21-224B64A33467}"/>
              </a:ext>
            </a:extLst>
          </p:cNvPr>
          <p:cNvSpPr txBox="1"/>
          <p:nvPr/>
        </p:nvSpPr>
        <p:spPr>
          <a:xfrm>
            <a:off x="3529900" y="1209899"/>
            <a:ext cx="4572000" cy="316369"/>
          </a:xfrm>
          <a:prstGeom prst="rect">
            <a:avLst/>
          </a:prstGeom>
          <a:noFill/>
        </p:spPr>
        <p:txBody>
          <a:bodyPr wrap="square">
            <a:spAutoFit/>
          </a:bodyPr>
          <a:lstStyle/>
          <a:p>
            <a:pPr marL="0" lvl="0" indent="0" algn="l" rtl="0">
              <a:lnSpc>
                <a:spcPct val="115000"/>
              </a:lnSpc>
              <a:spcBef>
                <a:spcPts val="0"/>
              </a:spcBef>
              <a:spcAft>
                <a:spcPts val="1600"/>
              </a:spcAft>
              <a:buClr>
                <a:srgbClr val="000000"/>
              </a:buClr>
              <a:buSzPts val="1100"/>
              <a:buFont typeface="Arial"/>
              <a:buNone/>
            </a:pPr>
            <a:r>
              <a:rPr lang="en-GB" sz="1400" b="1" dirty="0" err="1">
                <a:solidFill>
                  <a:schemeClr val="dk1"/>
                </a:solidFill>
                <a:latin typeface="Lato"/>
                <a:ea typeface="Lato"/>
                <a:cs typeface="Lato"/>
                <a:sym typeface="Lato"/>
              </a:rPr>
              <a:t>SmartBin</a:t>
            </a:r>
            <a:r>
              <a:rPr lang="en-GB" sz="1400" b="1" dirty="0">
                <a:solidFill>
                  <a:schemeClr val="dk1"/>
                </a:solidFill>
                <a:latin typeface="Lato"/>
                <a:ea typeface="Lato"/>
                <a:cs typeface="Lato"/>
                <a:sym typeface="Lato"/>
              </a:rPr>
              <a:t> Detailed costs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51"/>
          <p:cNvSpPr txBox="1">
            <a:spLocks noGrp="1"/>
          </p:cNvSpPr>
          <p:nvPr>
            <p:ph type="title"/>
          </p:nvPr>
        </p:nvSpPr>
        <p:spPr>
          <a:xfrm>
            <a:off x="705125" y="1326425"/>
            <a:ext cx="1737000" cy="56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Timeline</a:t>
            </a:r>
            <a:endParaRPr sz="800" b="0">
              <a:solidFill>
                <a:srgbClr val="000000"/>
              </a:solidFill>
              <a:latin typeface="Arial"/>
              <a:ea typeface="Arial"/>
              <a:cs typeface="Arial"/>
              <a:sym typeface="Arial"/>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90" name="Google Shape;490;p51"/>
          <p:cNvSpPr txBox="1">
            <a:spLocks noGrp="1"/>
          </p:cNvSpPr>
          <p:nvPr>
            <p:ph type="body" idx="1"/>
          </p:nvPr>
        </p:nvSpPr>
        <p:spPr>
          <a:xfrm>
            <a:off x="3865375" y="4618550"/>
            <a:ext cx="3300900" cy="340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000"/>
              <a:t>Figure 4 - Grantt Chart showing the completed tasks </a:t>
            </a:r>
            <a:endParaRPr sz="1000"/>
          </a:p>
        </p:txBody>
      </p:sp>
      <p:pic>
        <p:nvPicPr>
          <p:cNvPr id="491" name="Google Shape;491;p51"/>
          <p:cNvPicPr preferRelativeResize="0"/>
          <p:nvPr/>
        </p:nvPicPr>
        <p:blipFill>
          <a:blip r:embed="rId3">
            <a:alphaModFix/>
          </a:blip>
          <a:stretch>
            <a:fillRect/>
          </a:stretch>
        </p:blipFill>
        <p:spPr>
          <a:xfrm>
            <a:off x="2840834" y="715200"/>
            <a:ext cx="6206316" cy="3903350"/>
          </a:xfrm>
          <a:prstGeom prst="rect">
            <a:avLst/>
          </a:prstGeom>
          <a:noFill/>
          <a:ln>
            <a:noFill/>
          </a:ln>
        </p:spPr>
      </p:pic>
      <p:sp>
        <p:nvSpPr>
          <p:cNvPr id="492" name="Google Shape;492;p51"/>
          <p:cNvSpPr txBox="1"/>
          <p:nvPr/>
        </p:nvSpPr>
        <p:spPr>
          <a:xfrm>
            <a:off x="528325" y="2143525"/>
            <a:ext cx="23496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dirty="0">
                <a:latin typeface="Lato"/>
                <a:ea typeface="Lato"/>
                <a:cs typeface="Lato"/>
                <a:sym typeface="Lato"/>
              </a:rPr>
              <a:t>As we can see, we are already off a great start. We already ahead of the schedule since a prototype is build</a:t>
            </a:r>
            <a:endParaRPr dirty="0">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4"/>
        <p:cNvGrpSpPr/>
        <p:nvPr/>
      </p:nvGrpSpPr>
      <p:grpSpPr>
        <a:xfrm>
          <a:off x="0" y="0"/>
          <a:ext cx="0" cy="0"/>
          <a:chOff x="0" y="0"/>
          <a:chExt cx="0" cy="0"/>
        </a:xfrm>
      </p:grpSpPr>
      <p:sp>
        <p:nvSpPr>
          <p:cNvPr id="315" name="Google Shape;315;p39"/>
          <p:cNvSpPr/>
          <p:nvPr/>
        </p:nvSpPr>
        <p:spPr>
          <a:xfrm rot="10800000" flipH="1">
            <a:off x="-1" y="-1"/>
            <a:ext cx="3302782" cy="5143501"/>
          </a:xfrm>
          <a:custGeom>
            <a:avLst/>
            <a:gdLst/>
            <a:ahLst/>
            <a:cxnLst/>
            <a:rect l="l" t="t" r="r" b="b"/>
            <a:pathLst>
              <a:path w="4403709" h="6858001" extrusionOk="0">
                <a:moveTo>
                  <a:pt x="3223890" y="6858001"/>
                </a:moveTo>
                <a:lnTo>
                  <a:pt x="4101908" y="6858001"/>
                </a:lnTo>
                <a:lnTo>
                  <a:pt x="3254950" y="1599356"/>
                </a:lnTo>
                <a:lnTo>
                  <a:pt x="3254950" y="1594062"/>
                </a:lnTo>
                <a:lnTo>
                  <a:pt x="4403709" y="0"/>
                </a:lnTo>
                <a:lnTo>
                  <a:pt x="3254950" y="0"/>
                </a:lnTo>
                <a:lnTo>
                  <a:pt x="2903520" y="0"/>
                </a:lnTo>
                <a:lnTo>
                  <a:pt x="0" y="0"/>
                </a:lnTo>
                <a:lnTo>
                  <a:pt x="0" y="6858000"/>
                </a:lnTo>
                <a:lnTo>
                  <a:pt x="3223890" y="6858000"/>
                </a:lnTo>
                <a:close/>
              </a:path>
            </a:pathLst>
          </a:custGeom>
          <a:solidFill>
            <a:srgbClr val="41414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400"/>
              <a:buFont typeface="Calibri"/>
              <a:buNone/>
            </a:pPr>
            <a:endParaRPr sz="1400" b="0" i="0" u="none" strike="noStrike" cap="none">
              <a:solidFill>
                <a:srgbClr val="000000"/>
              </a:solidFill>
              <a:latin typeface="Calibri"/>
              <a:ea typeface="Calibri"/>
              <a:cs typeface="Calibri"/>
              <a:sym typeface="Calibri"/>
            </a:endParaRPr>
          </a:p>
        </p:txBody>
      </p:sp>
      <p:grpSp>
        <p:nvGrpSpPr>
          <p:cNvPr id="316" name="Google Shape;316;p39"/>
          <p:cNvGrpSpPr/>
          <p:nvPr/>
        </p:nvGrpSpPr>
        <p:grpSpPr>
          <a:xfrm>
            <a:off x="2486469" y="0"/>
            <a:ext cx="1827610" cy="5143500"/>
            <a:chOff x="1320800" y="0"/>
            <a:chExt cx="2436813" cy="6858000"/>
          </a:xfrm>
        </p:grpSpPr>
        <p:sp>
          <p:nvSpPr>
            <p:cNvPr id="317" name="Google Shape;317;p39"/>
            <p:cNvSpPr/>
            <p:nvPr/>
          </p:nvSpPr>
          <p:spPr>
            <a:xfrm>
              <a:off x="1627188" y="0"/>
              <a:ext cx="1122362" cy="5329238"/>
            </a:xfrm>
            <a:custGeom>
              <a:avLst/>
              <a:gdLst/>
              <a:ahLst/>
              <a:cxnLst/>
              <a:rect l="l" t="t" r="r" b="b"/>
              <a:pathLst>
                <a:path w="707" h="3357" extrusionOk="0">
                  <a:moveTo>
                    <a:pt x="0" y="3330"/>
                  </a:moveTo>
                  <a:lnTo>
                    <a:pt x="156" y="3357"/>
                  </a:lnTo>
                  <a:lnTo>
                    <a:pt x="707" y="0"/>
                  </a:lnTo>
                  <a:lnTo>
                    <a:pt x="547" y="0"/>
                  </a:lnTo>
                  <a:lnTo>
                    <a:pt x="0" y="3330"/>
                  </a:lnTo>
                  <a:close/>
                </a:path>
              </a:pathLst>
            </a:custGeom>
            <a:solidFill>
              <a:schemeClr val="accent1"/>
            </a:solidFill>
            <a:ln>
              <a:noFill/>
            </a:ln>
          </p:spPr>
        </p:sp>
        <p:sp>
          <p:nvSpPr>
            <p:cNvPr id="318" name="Google Shape;318;p39"/>
            <p:cNvSpPr/>
            <p:nvPr/>
          </p:nvSpPr>
          <p:spPr>
            <a:xfrm>
              <a:off x="1320800" y="0"/>
              <a:ext cx="1117600" cy="5276850"/>
            </a:xfrm>
            <a:custGeom>
              <a:avLst/>
              <a:gdLst/>
              <a:ahLst/>
              <a:cxnLst/>
              <a:rect l="l" t="t" r="r" b="b"/>
              <a:pathLst>
                <a:path w="704" h="3324" extrusionOk="0">
                  <a:moveTo>
                    <a:pt x="704" y="0"/>
                  </a:moveTo>
                  <a:lnTo>
                    <a:pt x="545" y="0"/>
                  </a:lnTo>
                  <a:lnTo>
                    <a:pt x="0" y="3300"/>
                  </a:lnTo>
                  <a:lnTo>
                    <a:pt x="157" y="3324"/>
                  </a:lnTo>
                  <a:lnTo>
                    <a:pt x="704" y="0"/>
                  </a:lnTo>
                  <a:close/>
                </a:path>
              </a:pathLst>
            </a:custGeom>
            <a:solidFill>
              <a:srgbClr val="595959"/>
            </a:solidFill>
            <a:ln>
              <a:noFill/>
            </a:ln>
          </p:spPr>
        </p:sp>
        <p:sp>
          <p:nvSpPr>
            <p:cNvPr id="319" name="Google Shape;319;p39"/>
            <p:cNvSpPr/>
            <p:nvPr/>
          </p:nvSpPr>
          <p:spPr>
            <a:xfrm>
              <a:off x="1320800" y="5238750"/>
              <a:ext cx="1228725" cy="1619250"/>
            </a:xfrm>
            <a:custGeom>
              <a:avLst/>
              <a:gdLst/>
              <a:ahLst/>
              <a:cxnLst/>
              <a:rect l="l" t="t" r="r" b="b"/>
              <a:pathLst>
                <a:path w="774" h="1020" extrusionOk="0">
                  <a:moveTo>
                    <a:pt x="0" y="0"/>
                  </a:moveTo>
                  <a:lnTo>
                    <a:pt x="740" y="1020"/>
                  </a:lnTo>
                  <a:lnTo>
                    <a:pt x="774" y="1020"/>
                  </a:lnTo>
                  <a:lnTo>
                    <a:pt x="0" y="0"/>
                  </a:lnTo>
                  <a:close/>
                </a:path>
              </a:pathLst>
            </a:custGeom>
            <a:solidFill>
              <a:srgbClr val="262626"/>
            </a:solidFill>
            <a:ln>
              <a:noFill/>
            </a:ln>
          </p:spPr>
        </p:sp>
        <p:sp>
          <p:nvSpPr>
            <p:cNvPr id="320" name="Google Shape;320;p39"/>
            <p:cNvSpPr/>
            <p:nvPr/>
          </p:nvSpPr>
          <p:spPr>
            <a:xfrm>
              <a:off x="1627188" y="5291138"/>
              <a:ext cx="1495425" cy="1566863"/>
            </a:xfrm>
            <a:custGeom>
              <a:avLst/>
              <a:gdLst/>
              <a:ahLst/>
              <a:cxnLst/>
              <a:rect l="l" t="t" r="r" b="b"/>
              <a:pathLst>
                <a:path w="942" h="987" extrusionOk="0">
                  <a:moveTo>
                    <a:pt x="0" y="0"/>
                  </a:moveTo>
                  <a:lnTo>
                    <a:pt x="909" y="987"/>
                  </a:lnTo>
                  <a:lnTo>
                    <a:pt x="942" y="987"/>
                  </a:lnTo>
                  <a:lnTo>
                    <a:pt x="0" y="0"/>
                  </a:lnTo>
                  <a:close/>
                </a:path>
              </a:pathLst>
            </a:custGeom>
            <a:solidFill>
              <a:srgbClr val="1F3864"/>
            </a:solidFill>
            <a:ln>
              <a:noFill/>
            </a:ln>
          </p:spPr>
        </p:sp>
        <p:sp>
          <p:nvSpPr>
            <p:cNvPr id="321" name="Google Shape;321;p39"/>
            <p:cNvSpPr/>
            <p:nvPr/>
          </p:nvSpPr>
          <p:spPr>
            <a:xfrm>
              <a:off x="1627188" y="5286375"/>
              <a:ext cx="2130425" cy="1571625"/>
            </a:xfrm>
            <a:custGeom>
              <a:avLst/>
              <a:gdLst/>
              <a:ahLst/>
              <a:cxnLst/>
              <a:rect l="l" t="t" r="r" b="b"/>
              <a:pathLst>
                <a:path w="1342" h="990" extrusionOk="0">
                  <a:moveTo>
                    <a:pt x="0" y="3"/>
                  </a:moveTo>
                  <a:lnTo>
                    <a:pt x="942" y="990"/>
                  </a:lnTo>
                  <a:lnTo>
                    <a:pt x="1342" y="990"/>
                  </a:lnTo>
                  <a:lnTo>
                    <a:pt x="156" y="27"/>
                  </a:lnTo>
                  <a:lnTo>
                    <a:pt x="0" y="0"/>
                  </a:lnTo>
                  <a:lnTo>
                    <a:pt x="0" y="3"/>
                  </a:lnTo>
                  <a:close/>
                </a:path>
              </a:pathLst>
            </a:custGeom>
            <a:solidFill>
              <a:srgbClr val="2F5496"/>
            </a:solidFill>
            <a:ln>
              <a:noFill/>
            </a:ln>
          </p:spPr>
        </p:sp>
        <p:sp>
          <p:nvSpPr>
            <p:cNvPr id="322" name="Google Shape;322;p39"/>
            <p:cNvSpPr/>
            <p:nvPr/>
          </p:nvSpPr>
          <p:spPr>
            <a:xfrm>
              <a:off x="1320800" y="5238750"/>
              <a:ext cx="1695450" cy="1619250"/>
            </a:xfrm>
            <a:custGeom>
              <a:avLst/>
              <a:gdLst/>
              <a:ahLst/>
              <a:cxnLst/>
              <a:rect l="l" t="t" r="r" b="b"/>
              <a:pathLst>
                <a:path w="1068" h="1020" extrusionOk="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rgbClr val="404040"/>
            </a:solidFill>
            <a:ln>
              <a:noFill/>
            </a:ln>
          </p:spPr>
        </p:sp>
      </p:grpSp>
      <p:sp>
        <p:nvSpPr>
          <p:cNvPr id="323" name="Google Shape;323;p39"/>
          <p:cNvSpPr txBox="1">
            <a:spLocks noGrp="1"/>
          </p:cNvSpPr>
          <p:nvPr>
            <p:ph type="title"/>
          </p:nvPr>
        </p:nvSpPr>
        <p:spPr>
          <a:xfrm>
            <a:off x="401265" y="514350"/>
            <a:ext cx="2085300" cy="38289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rgbClr val="FFFFFF"/>
              </a:buClr>
              <a:buSzPts val="2600"/>
              <a:buFont typeface="Calibri"/>
              <a:buNone/>
            </a:pPr>
            <a:r>
              <a:rPr lang="en-GB" sz="2600" dirty="0">
                <a:solidFill>
                  <a:srgbClr val="FFFFFF"/>
                </a:solidFill>
              </a:rPr>
              <a:t>Future improvement:</a:t>
            </a:r>
            <a:endParaRPr dirty="0"/>
          </a:p>
        </p:txBody>
      </p:sp>
      <p:grpSp>
        <p:nvGrpSpPr>
          <p:cNvPr id="324" name="Google Shape;324;p39"/>
          <p:cNvGrpSpPr/>
          <p:nvPr/>
        </p:nvGrpSpPr>
        <p:grpSpPr>
          <a:xfrm>
            <a:off x="3806514" y="659095"/>
            <a:ext cx="4746644" cy="3814432"/>
            <a:chOff x="0" y="2492"/>
            <a:chExt cx="6492900" cy="5100377"/>
          </a:xfrm>
        </p:grpSpPr>
        <p:cxnSp>
          <p:nvCxnSpPr>
            <p:cNvPr id="325" name="Google Shape;325;p39"/>
            <p:cNvCxnSpPr/>
            <p:nvPr/>
          </p:nvCxnSpPr>
          <p:spPr>
            <a:xfrm>
              <a:off x="0" y="2492"/>
              <a:ext cx="6492900" cy="0"/>
            </a:xfrm>
            <a:prstGeom prst="straightConnector1">
              <a:avLst/>
            </a:prstGeom>
            <a:solidFill>
              <a:schemeClr val="accent2"/>
            </a:solidFill>
            <a:ln w="12700" cap="flat" cmpd="sng">
              <a:solidFill>
                <a:schemeClr val="accent2"/>
              </a:solidFill>
              <a:prstDash val="solid"/>
              <a:miter lim="800000"/>
              <a:headEnd type="none" w="sm" len="sm"/>
              <a:tailEnd type="none" w="sm" len="sm"/>
            </a:ln>
          </p:spPr>
        </p:cxnSp>
        <p:sp>
          <p:nvSpPr>
            <p:cNvPr id="326" name="Google Shape;326;p39"/>
            <p:cNvSpPr/>
            <p:nvPr/>
          </p:nvSpPr>
          <p:spPr>
            <a:xfrm>
              <a:off x="0" y="2492"/>
              <a:ext cx="6492900" cy="17001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27" name="Google Shape;327;p39"/>
            <p:cNvSpPr txBox="1"/>
            <p:nvPr/>
          </p:nvSpPr>
          <p:spPr>
            <a:xfrm>
              <a:off x="0" y="2492"/>
              <a:ext cx="6492900" cy="1700100"/>
            </a:xfrm>
            <a:prstGeom prst="rect">
              <a:avLst/>
            </a:prstGeom>
            <a:noFill/>
            <a:ln>
              <a:noFill/>
            </a:ln>
          </p:spPr>
          <p:txBody>
            <a:bodyPr spcFirstLastPara="1" wrap="square" lIns="97150" tIns="97150" rIns="97150" bIns="971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GB" sz="2600" b="0" i="0" u="none" strike="noStrike" cap="none" dirty="0">
                  <a:solidFill>
                    <a:schemeClr val="dk1"/>
                  </a:solidFill>
                  <a:latin typeface="Calibri"/>
                  <a:ea typeface="Calibri"/>
                  <a:cs typeface="Calibri"/>
                  <a:sym typeface="Calibri"/>
                </a:rPr>
                <a:t>Deploy an ML based model for trash classification</a:t>
              </a:r>
              <a:endParaRPr sz="2600" b="0" i="0" u="none" strike="noStrike" cap="none" dirty="0">
                <a:solidFill>
                  <a:schemeClr val="dk1"/>
                </a:solidFill>
                <a:latin typeface="Calibri"/>
                <a:ea typeface="Calibri"/>
                <a:cs typeface="Calibri"/>
                <a:sym typeface="Calibri"/>
              </a:endParaRPr>
            </a:p>
          </p:txBody>
        </p:sp>
        <p:cxnSp>
          <p:nvCxnSpPr>
            <p:cNvPr id="328" name="Google Shape;328;p39"/>
            <p:cNvCxnSpPr/>
            <p:nvPr/>
          </p:nvCxnSpPr>
          <p:spPr>
            <a:xfrm>
              <a:off x="0" y="1702630"/>
              <a:ext cx="6492900" cy="0"/>
            </a:xfrm>
            <a:prstGeom prst="straightConnector1">
              <a:avLst/>
            </a:prstGeom>
            <a:solidFill>
              <a:srgbClr val="C47F6E"/>
            </a:solidFill>
            <a:ln w="12700" cap="flat" cmpd="sng">
              <a:solidFill>
                <a:srgbClr val="C47F6E"/>
              </a:solidFill>
              <a:prstDash val="solid"/>
              <a:miter lim="800000"/>
              <a:headEnd type="none" w="sm" len="sm"/>
              <a:tailEnd type="none" w="sm" len="sm"/>
            </a:ln>
          </p:spPr>
        </p:cxnSp>
        <p:sp>
          <p:nvSpPr>
            <p:cNvPr id="329" name="Google Shape;329;p39"/>
            <p:cNvSpPr/>
            <p:nvPr/>
          </p:nvSpPr>
          <p:spPr>
            <a:xfrm>
              <a:off x="0" y="1702630"/>
              <a:ext cx="6492900" cy="17001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30" name="Google Shape;330;p39"/>
            <p:cNvSpPr txBox="1"/>
            <p:nvPr/>
          </p:nvSpPr>
          <p:spPr>
            <a:xfrm>
              <a:off x="0" y="1702630"/>
              <a:ext cx="6492900" cy="1700100"/>
            </a:xfrm>
            <a:prstGeom prst="rect">
              <a:avLst/>
            </a:prstGeom>
            <a:noFill/>
            <a:ln>
              <a:noFill/>
            </a:ln>
          </p:spPr>
          <p:txBody>
            <a:bodyPr spcFirstLastPara="1" wrap="square" lIns="97150" tIns="97150" rIns="97150" bIns="971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GB" sz="2600" b="0" i="0" u="none" strike="noStrike" cap="none" dirty="0">
                  <a:solidFill>
                    <a:schemeClr val="dk1"/>
                  </a:solidFill>
                  <a:latin typeface="Calibri"/>
                  <a:ea typeface="Calibri"/>
                  <a:cs typeface="Calibri"/>
                  <a:sym typeface="Calibri"/>
                </a:rPr>
                <a:t>Create a mobile app version of the website</a:t>
              </a:r>
              <a:endParaRPr sz="2600" b="0" i="0" u="none" strike="noStrike" cap="none" dirty="0">
                <a:solidFill>
                  <a:schemeClr val="dk1"/>
                </a:solidFill>
                <a:latin typeface="Calibri"/>
                <a:ea typeface="Calibri"/>
                <a:cs typeface="Calibri"/>
                <a:sym typeface="Calibri"/>
              </a:endParaRPr>
            </a:p>
          </p:txBody>
        </p:sp>
        <p:cxnSp>
          <p:nvCxnSpPr>
            <p:cNvPr id="331" name="Google Shape;331;p39"/>
            <p:cNvCxnSpPr/>
            <p:nvPr/>
          </p:nvCxnSpPr>
          <p:spPr>
            <a:xfrm>
              <a:off x="0" y="3402769"/>
              <a:ext cx="6492900" cy="0"/>
            </a:xfrm>
            <a:prstGeom prst="straightConnector1">
              <a:avLst/>
            </a:prstGeom>
            <a:solidFill>
              <a:srgbClr val="A4A4A4"/>
            </a:solidFill>
            <a:ln w="12700" cap="flat" cmpd="sng">
              <a:solidFill>
                <a:srgbClr val="A4A4A4"/>
              </a:solidFill>
              <a:prstDash val="solid"/>
              <a:miter lim="800000"/>
              <a:headEnd type="none" w="sm" len="sm"/>
              <a:tailEnd type="none" w="sm" len="sm"/>
            </a:ln>
          </p:spPr>
        </p:cxnSp>
        <p:sp>
          <p:nvSpPr>
            <p:cNvPr id="332" name="Google Shape;332;p39"/>
            <p:cNvSpPr/>
            <p:nvPr/>
          </p:nvSpPr>
          <p:spPr>
            <a:xfrm>
              <a:off x="0" y="3402769"/>
              <a:ext cx="6492900" cy="17001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333" name="Google Shape;333;p39"/>
            <p:cNvSpPr txBox="1"/>
            <p:nvPr/>
          </p:nvSpPr>
          <p:spPr>
            <a:xfrm>
              <a:off x="0" y="3402769"/>
              <a:ext cx="6492900" cy="1700100"/>
            </a:xfrm>
            <a:prstGeom prst="rect">
              <a:avLst/>
            </a:prstGeom>
            <a:noFill/>
            <a:ln>
              <a:noFill/>
            </a:ln>
          </p:spPr>
          <p:txBody>
            <a:bodyPr spcFirstLastPara="1" wrap="square" lIns="97150" tIns="97150" rIns="97150" bIns="97150" anchor="t" anchorCtr="0">
              <a:noAutofit/>
            </a:bodyPr>
            <a:lstStyle/>
            <a:p>
              <a:pPr marL="0" marR="0" lvl="0" indent="0" algn="l" rtl="0">
                <a:lnSpc>
                  <a:spcPct val="90000"/>
                </a:lnSpc>
                <a:spcBef>
                  <a:spcPts val="0"/>
                </a:spcBef>
                <a:spcAft>
                  <a:spcPts val="0"/>
                </a:spcAft>
                <a:buClr>
                  <a:schemeClr val="dk1"/>
                </a:buClr>
                <a:buSzPts val="2600"/>
                <a:buFont typeface="Calibri"/>
                <a:buNone/>
              </a:pPr>
              <a:r>
                <a:rPr lang="en-GB" sz="2500" dirty="0">
                  <a:solidFill>
                    <a:schemeClr val="dk1"/>
                  </a:solidFill>
                  <a:latin typeface="Calibri"/>
                  <a:ea typeface="Calibri"/>
                  <a:cs typeface="Calibri"/>
                  <a:sym typeface="Calibri"/>
                </a:rPr>
                <a:t>Discard the Raspberry Pi approach and use a dedicated API with a Nano v3.3 that comes with Wi-Fi</a:t>
              </a:r>
              <a:endParaRPr sz="2500" b="0" i="0" u="none" strike="noStrike" cap="none" dirty="0">
                <a:solidFill>
                  <a:schemeClr val="dk1"/>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sp>
        <p:nvSpPr>
          <p:cNvPr id="515" name="Google Shape;515;p54"/>
          <p:cNvSpPr txBox="1">
            <a:spLocks noGrp="1"/>
          </p:cNvSpPr>
          <p:nvPr>
            <p:ph type="title"/>
          </p:nvPr>
        </p:nvSpPr>
        <p:spPr>
          <a:xfrm>
            <a:off x="752775" y="1318650"/>
            <a:ext cx="3170400" cy="49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Summary</a:t>
            </a:r>
            <a:endParaRPr/>
          </a:p>
        </p:txBody>
      </p:sp>
      <p:pic>
        <p:nvPicPr>
          <p:cNvPr id="516" name="Google Shape;516;p54" descr="shutterstock_429987889_edited.jpg"/>
          <p:cNvPicPr preferRelativeResize="0"/>
          <p:nvPr/>
        </p:nvPicPr>
        <p:blipFill rotWithShape="1">
          <a:blip r:embed="rId3">
            <a:alphaModFix/>
          </a:blip>
          <a:srcRect l="12609" t="85988" r="6247" b="1381"/>
          <a:stretch/>
        </p:blipFill>
        <p:spPr>
          <a:xfrm>
            <a:off x="0" y="4575409"/>
            <a:ext cx="9144000" cy="587174"/>
          </a:xfrm>
          <a:prstGeom prst="rect">
            <a:avLst/>
          </a:prstGeom>
          <a:noFill/>
          <a:ln>
            <a:noFill/>
          </a:ln>
        </p:spPr>
      </p:pic>
      <p:graphicFrame>
        <p:nvGraphicFramePr>
          <p:cNvPr id="517" name="Google Shape;517;p54"/>
          <p:cNvGraphicFramePr/>
          <p:nvPr>
            <p:extLst>
              <p:ext uri="{D42A27DB-BD31-4B8C-83A1-F6EECF244321}">
                <p14:modId xmlns:p14="http://schemas.microsoft.com/office/powerpoint/2010/main" val="4285936449"/>
              </p:ext>
            </p:extLst>
          </p:nvPr>
        </p:nvGraphicFramePr>
        <p:xfrm>
          <a:off x="752775" y="2127875"/>
          <a:ext cx="7438724" cy="1962605"/>
        </p:xfrm>
        <a:graphic>
          <a:graphicData uri="http://schemas.openxmlformats.org/drawingml/2006/table">
            <a:tbl>
              <a:tblPr>
                <a:noFill/>
                <a:tableStyleId>{6FF4F7B8-C4F8-4A86-BE31-58C1DB9BEF07}</a:tableStyleId>
              </a:tblPr>
              <a:tblGrid>
                <a:gridCol w="3719362">
                  <a:extLst>
                    <a:ext uri="{9D8B030D-6E8A-4147-A177-3AD203B41FA5}">
                      <a16:colId xmlns:a16="http://schemas.microsoft.com/office/drawing/2014/main" val="20000"/>
                    </a:ext>
                  </a:extLst>
                </a:gridCol>
                <a:gridCol w="3719362">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GB" sz="1700" b="1" dirty="0">
                          <a:solidFill>
                            <a:schemeClr val="dk1"/>
                          </a:solidFill>
                        </a:rPr>
                        <a:t>Traditional Smart Cans</a:t>
                      </a:r>
                      <a:endParaRPr sz="1700" b="1" dirty="0">
                        <a:solidFill>
                          <a:schemeClr val="dk1"/>
                        </a:solidFill>
                      </a:endParaRPr>
                    </a:p>
                  </a:txBody>
                  <a:tcPr marL="91425" marR="91425" marT="91425" marB="91425" anchor="ctr"/>
                </a:tc>
                <a:tc>
                  <a:txBody>
                    <a:bodyPr/>
                    <a:lstStyle/>
                    <a:p>
                      <a:pPr marL="0" lvl="0" indent="0" algn="ctr" rtl="0">
                        <a:spcBef>
                          <a:spcPts val="0"/>
                        </a:spcBef>
                        <a:spcAft>
                          <a:spcPts val="0"/>
                        </a:spcAft>
                        <a:buNone/>
                      </a:pPr>
                      <a:r>
                        <a:rPr lang="en-GB" sz="1700" b="1" dirty="0">
                          <a:solidFill>
                            <a:schemeClr val="dk1"/>
                          </a:solidFill>
                        </a:rPr>
                        <a:t>Our proposed </a:t>
                      </a:r>
                      <a:r>
                        <a:rPr lang="en-GB" sz="1700" b="1" dirty="0" err="1">
                          <a:solidFill>
                            <a:schemeClr val="dk1"/>
                          </a:solidFill>
                        </a:rPr>
                        <a:t>SmartBin</a:t>
                      </a:r>
                      <a:endParaRPr sz="1700" b="1" dirty="0">
                        <a:solidFill>
                          <a:schemeClr val="dk1"/>
                        </a:solidFill>
                      </a:endParaRPr>
                    </a:p>
                  </a:txBody>
                  <a:tcPr marL="91425" marR="91425" marT="91425" marB="91425" anchor="ctr"/>
                </a:tc>
                <a:extLst>
                  <a:ext uri="{0D108BD9-81ED-4DB2-BD59-A6C34878D82A}">
                    <a16:rowId xmlns:a16="http://schemas.microsoft.com/office/drawing/2014/main" val="10000"/>
                  </a:ext>
                </a:extLst>
              </a:tr>
              <a:tr h="1520675">
                <a:tc>
                  <a:txBody>
                    <a:bodyPr/>
                    <a:lstStyle/>
                    <a:p>
                      <a:pPr marL="0" lvl="0" indent="0" algn="ctr" rtl="0">
                        <a:spcBef>
                          <a:spcPts val="0"/>
                        </a:spcBef>
                        <a:spcAft>
                          <a:spcPts val="0"/>
                        </a:spcAft>
                        <a:buNone/>
                      </a:pPr>
                      <a:r>
                        <a:rPr lang="en-GB" dirty="0"/>
                        <a:t>Very </a:t>
                      </a:r>
                      <a:r>
                        <a:rPr lang="en-GB" b="1" dirty="0"/>
                        <a:t>Expensive</a:t>
                      </a:r>
                    </a:p>
                    <a:p>
                      <a:pPr marL="0" lvl="0" indent="0" algn="ctr" rtl="0">
                        <a:spcBef>
                          <a:spcPts val="0"/>
                        </a:spcBef>
                        <a:spcAft>
                          <a:spcPts val="0"/>
                        </a:spcAft>
                        <a:buNone/>
                      </a:pPr>
                      <a:r>
                        <a:rPr lang="en-GB" dirty="0"/>
                        <a:t>You need to </a:t>
                      </a:r>
                      <a:r>
                        <a:rPr lang="en-GB" b="1" dirty="0"/>
                        <a:t>buy two</a:t>
                      </a:r>
                    </a:p>
                    <a:p>
                      <a:pPr marL="0" lvl="0" indent="0" algn="ctr" rtl="0">
                        <a:spcBef>
                          <a:spcPts val="0"/>
                        </a:spcBef>
                        <a:spcAft>
                          <a:spcPts val="0"/>
                        </a:spcAft>
                        <a:buNone/>
                      </a:pPr>
                      <a:r>
                        <a:rPr lang="en-GB" dirty="0"/>
                        <a:t>No </a:t>
                      </a:r>
                      <a:r>
                        <a:rPr lang="en-GB" u="sng" dirty="0"/>
                        <a:t>incentive</a:t>
                      </a:r>
                      <a:r>
                        <a:rPr lang="en-GB" dirty="0"/>
                        <a:t> to pay attention for recycling</a:t>
                      </a:r>
                    </a:p>
                    <a:p>
                      <a:pPr marL="0" lvl="0" indent="0" algn="ctr" rtl="0">
                        <a:spcBef>
                          <a:spcPts val="0"/>
                        </a:spcBef>
                        <a:spcAft>
                          <a:spcPts val="0"/>
                        </a:spcAft>
                        <a:buNone/>
                      </a:pPr>
                      <a:r>
                        <a:rPr lang="en-GB" dirty="0"/>
                        <a:t>Most current designs are </a:t>
                      </a:r>
                      <a:r>
                        <a:rPr lang="en-GB" b="1" dirty="0"/>
                        <a:t>outdated</a:t>
                      </a:r>
                    </a:p>
                    <a:p>
                      <a:pPr marL="0" lvl="0" indent="0" algn="ctr" rtl="0">
                        <a:spcBef>
                          <a:spcPts val="0"/>
                        </a:spcBef>
                        <a:spcAft>
                          <a:spcPts val="0"/>
                        </a:spcAft>
                        <a:buNone/>
                      </a:pPr>
                      <a:r>
                        <a:rPr lang="en-GB" sz="1200" b="1" dirty="0"/>
                        <a:t>No website </a:t>
                      </a:r>
                      <a:r>
                        <a:rPr lang="en-GB" sz="1200" dirty="0"/>
                        <a:t>or any tracking app that comes along</a:t>
                      </a:r>
                      <a:endParaRPr sz="1200" dirty="0"/>
                    </a:p>
                  </a:txBody>
                  <a:tcPr marL="91425" marR="91425" marT="91425" marB="91425" anchor="ctr"/>
                </a:tc>
                <a:tc>
                  <a:txBody>
                    <a:bodyPr/>
                    <a:lstStyle/>
                    <a:p>
                      <a:pPr marL="0" lvl="0" indent="0" algn="ctr" rtl="0">
                        <a:spcBef>
                          <a:spcPts val="0"/>
                        </a:spcBef>
                        <a:spcAft>
                          <a:spcPts val="0"/>
                        </a:spcAft>
                        <a:buNone/>
                      </a:pPr>
                      <a:r>
                        <a:rPr lang="en-GB" b="1" dirty="0"/>
                        <a:t>Quick</a:t>
                      </a:r>
                      <a:br>
                        <a:rPr lang="en-GB" b="1" dirty="0"/>
                      </a:br>
                      <a:r>
                        <a:rPr lang="en-GB" b="1" dirty="0"/>
                        <a:t>Cheap</a:t>
                      </a:r>
                    </a:p>
                    <a:p>
                      <a:pPr marL="0" lvl="0" indent="0" algn="ctr" rtl="0">
                        <a:spcBef>
                          <a:spcPts val="0"/>
                        </a:spcBef>
                        <a:spcAft>
                          <a:spcPts val="0"/>
                        </a:spcAft>
                        <a:buNone/>
                      </a:pPr>
                      <a:r>
                        <a:rPr lang="en-GB" dirty="0"/>
                        <a:t>Comes with more </a:t>
                      </a:r>
                      <a:r>
                        <a:rPr lang="en-GB" b="1" dirty="0"/>
                        <a:t>features</a:t>
                      </a:r>
                    </a:p>
                    <a:p>
                      <a:pPr marL="0" lvl="0" indent="0" algn="ctr" rtl="0">
                        <a:spcBef>
                          <a:spcPts val="0"/>
                        </a:spcBef>
                        <a:spcAft>
                          <a:spcPts val="0"/>
                        </a:spcAft>
                        <a:buNone/>
                      </a:pPr>
                      <a:r>
                        <a:rPr lang="en-GB" sz="1200" dirty="0"/>
                        <a:t>Was designed with </a:t>
                      </a:r>
                      <a:r>
                        <a:rPr lang="en-GB" sz="1200" b="1" dirty="0"/>
                        <a:t>state-of-the-art technologies</a:t>
                      </a:r>
                      <a:endParaRPr sz="1200" b="1" dirty="0"/>
                    </a:p>
                  </a:txBody>
                  <a:tcPr marL="91425" marR="91425" marT="91425" marB="91425" anchor="ctr"/>
                </a:tc>
                <a:extLst>
                  <a:ext uri="{0D108BD9-81ED-4DB2-BD59-A6C34878D82A}">
                    <a16:rowId xmlns:a16="http://schemas.microsoft.com/office/drawing/2014/main" val="10001"/>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Google Shape;522;p55"/>
          <p:cNvSpPr txBox="1">
            <a:spLocks noGrp="1"/>
          </p:cNvSpPr>
          <p:nvPr>
            <p:ph type="title"/>
          </p:nvPr>
        </p:nvSpPr>
        <p:spPr>
          <a:xfrm>
            <a:off x="752775" y="1318650"/>
            <a:ext cx="3170400" cy="49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Conclusion</a:t>
            </a:r>
            <a:endParaRPr dirty="0"/>
          </a:p>
        </p:txBody>
      </p:sp>
      <p:sp>
        <p:nvSpPr>
          <p:cNvPr id="524" name="Google Shape;524;p55"/>
          <p:cNvSpPr txBox="1"/>
          <p:nvPr/>
        </p:nvSpPr>
        <p:spPr>
          <a:xfrm>
            <a:off x="592050" y="2164700"/>
            <a:ext cx="8196300" cy="193896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900" dirty="0">
                <a:solidFill>
                  <a:schemeClr val="dk2"/>
                </a:solidFill>
                <a:latin typeface="Lato"/>
                <a:ea typeface="Lato"/>
                <a:cs typeface="Lato"/>
                <a:sym typeface="Lato"/>
              </a:rPr>
              <a:t>With all the evidence and extensive research that was done on the topic. Our proposed approach show a significant superiority when it comes to</a:t>
            </a:r>
            <a:r>
              <a:rPr lang="en-GB" sz="1900" b="1" dirty="0">
                <a:solidFill>
                  <a:schemeClr val="dk2"/>
                </a:solidFill>
                <a:latin typeface="Lato"/>
                <a:ea typeface="Lato"/>
                <a:cs typeface="Lato"/>
                <a:sym typeface="Lato"/>
              </a:rPr>
              <a:t> cost, efficiency </a:t>
            </a:r>
            <a:r>
              <a:rPr lang="en-GB" sz="1900" dirty="0">
                <a:solidFill>
                  <a:schemeClr val="dk2"/>
                </a:solidFill>
                <a:latin typeface="Lato"/>
                <a:ea typeface="Lato"/>
                <a:cs typeface="Lato"/>
                <a:sym typeface="Lato"/>
              </a:rPr>
              <a:t>and </a:t>
            </a:r>
            <a:r>
              <a:rPr lang="en-GB" sz="1900" b="1" dirty="0">
                <a:solidFill>
                  <a:schemeClr val="dk2"/>
                </a:solidFill>
                <a:latin typeface="Lato"/>
                <a:ea typeface="Lato"/>
                <a:cs typeface="Lato"/>
                <a:sym typeface="Lato"/>
              </a:rPr>
              <a:t>accuracy</a:t>
            </a:r>
            <a:r>
              <a:rPr lang="en-GB" sz="1900" dirty="0">
                <a:solidFill>
                  <a:schemeClr val="dk2"/>
                </a:solidFill>
                <a:latin typeface="Lato"/>
                <a:ea typeface="Lato"/>
                <a:cs typeface="Lato"/>
                <a:sym typeface="Lato"/>
              </a:rPr>
              <a:t> compared to competition. Moreover, this work can be beneficial for the community as a whole and its potential exceeds the discussed problem which can be a great point for future R&amp;D.</a:t>
            </a:r>
            <a:endParaRPr sz="1900" dirty="0">
              <a:solidFill>
                <a:schemeClr val="dk2"/>
              </a:solidFill>
              <a:latin typeface="Lato"/>
              <a:ea typeface="Lato"/>
              <a:cs typeface="Lato"/>
              <a:sym typeface="Lato"/>
            </a:endParaRPr>
          </a:p>
          <a:p>
            <a:pPr marL="0" lvl="0" indent="0" algn="l" rtl="0">
              <a:spcBef>
                <a:spcPts val="0"/>
              </a:spcBef>
              <a:spcAft>
                <a:spcPts val="0"/>
              </a:spcAft>
              <a:buNone/>
            </a:pPr>
            <a:endParaRPr sz="1900" dirty="0">
              <a:latin typeface="Lato"/>
              <a:ea typeface="Lato"/>
              <a:cs typeface="Lato"/>
              <a:sym typeface="Lato"/>
            </a:endParaRPr>
          </a:p>
        </p:txBody>
      </p:sp>
      <p:pic>
        <p:nvPicPr>
          <p:cNvPr id="5" name="Google Shape;284;p35">
            <a:extLst>
              <a:ext uri="{FF2B5EF4-FFF2-40B4-BE49-F238E27FC236}">
                <a16:creationId xmlns:a16="http://schemas.microsoft.com/office/drawing/2014/main" id="{B648D43F-FF01-4730-AEBA-ABB18E058AB8}"/>
              </a:ext>
            </a:extLst>
          </p:cNvPr>
          <p:cNvPicPr preferRelativeResize="0"/>
          <p:nvPr/>
        </p:nvPicPr>
        <p:blipFill>
          <a:blip r:embed="rId3"/>
          <a:srcRect t="41607" b="41607"/>
          <a:stretch/>
        </p:blipFill>
        <p:spPr>
          <a:xfrm>
            <a:off x="0" y="4396154"/>
            <a:ext cx="9144000" cy="76641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7000" b="-27000"/>
          </a:stretch>
        </a:blipFill>
        <a:effectLst/>
      </p:bgPr>
    </p:bg>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4F3D091-482D-41D1-8693-06F9D3324F31}"/>
              </a:ext>
            </a:extLst>
          </p:cNvPr>
          <p:cNvSpPr>
            <a:spLocks noGrp="1"/>
          </p:cNvSpPr>
          <p:nvPr>
            <p:ph type="body" idx="1"/>
          </p:nvPr>
        </p:nvSpPr>
        <p:spPr>
          <a:xfrm>
            <a:off x="1820731" y="2243301"/>
            <a:ext cx="5502538" cy="1977005"/>
          </a:xfrm>
        </p:spPr>
        <p:txBody>
          <a:bodyPr/>
          <a:lstStyle/>
          <a:p>
            <a:r>
              <a:rPr lang="en-CA" sz="6000" dirty="0">
                <a:solidFill>
                  <a:schemeClr val="bg1"/>
                </a:solidFill>
                <a:highlight>
                  <a:srgbClr val="000000"/>
                </a:highlight>
                <a:latin typeface="Times New Roman" panose="02020603050405020304" pitchFamily="18" charset="0"/>
                <a:ea typeface="STXingkai" panose="020B0503020204020204" pitchFamily="2" charset="-122"/>
                <a:cs typeface="Times New Roman" panose="02020603050405020304" pitchFamily="18" charset="0"/>
              </a:rPr>
              <a:t>THANK YOU</a:t>
            </a:r>
          </a:p>
        </p:txBody>
      </p:sp>
    </p:spTree>
    <p:extLst>
      <p:ext uri="{BB962C8B-B14F-4D97-AF65-F5344CB8AC3E}">
        <p14:creationId xmlns:p14="http://schemas.microsoft.com/office/powerpoint/2010/main" val="3834760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Introduction</a:t>
            </a:r>
            <a:endParaRPr dirty="0"/>
          </a:p>
        </p:txBody>
      </p:sp>
      <p:sp>
        <p:nvSpPr>
          <p:cNvPr id="276" name="Google Shape;276;p34"/>
          <p:cNvSpPr txBox="1">
            <a:spLocks noGrp="1"/>
          </p:cNvSpPr>
          <p:nvPr>
            <p:ph type="body" idx="1"/>
          </p:nvPr>
        </p:nvSpPr>
        <p:spPr>
          <a:xfrm>
            <a:off x="729450" y="1997575"/>
            <a:ext cx="8095800" cy="163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600" dirty="0"/>
              <a:t>Gamification consists of adding </a:t>
            </a:r>
            <a:r>
              <a:rPr lang="en-US" sz="1600" dirty="0"/>
              <a:t>game mechanics into nongame environments. Such an approach can be seen with “social scores” in China, “Credit scores” around the world. This approach aims to motivate people by giving them a purpose and a “physical” score that can decline or improve according to their actions. Thus, making them more self-aware and carful about their actions.</a:t>
            </a:r>
          </a:p>
        </p:txBody>
      </p:sp>
      <p:pic>
        <p:nvPicPr>
          <p:cNvPr id="277" name="Google Shape;277;p34"/>
          <p:cNvPicPr preferRelativeResize="0"/>
          <p:nvPr/>
        </p:nvPicPr>
        <p:blipFill>
          <a:blip r:embed="rId3"/>
          <a:srcRect t="33877" b="33877"/>
          <a:stretch/>
        </p:blipFill>
        <p:spPr>
          <a:xfrm>
            <a:off x="0" y="4213274"/>
            <a:ext cx="9144000" cy="930226"/>
          </a:xfrm>
          <a:prstGeom prst="rect">
            <a:avLst/>
          </a:prstGeom>
          <a:blipFill>
            <a:blip r:embed="rId3"/>
            <a:stretch>
              <a:fillRect/>
            </a:stretch>
          </a:blip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Introduction</a:t>
            </a:r>
            <a:endParaRPr/>
          </a:p>
        </p:txBody>
      </p:sp>
      <p:sp>
        <p:nvSpPr>
          <p:cNvPr id="283" name="Google Shape;283;p35"/>
          <p:cNvSpPr txBox="1">
            <a:spLocks noGrp="1"/>
          </p:cNvSpPr>
          <p:nvPr>
            <p:ph type="body" idx="1"/>
          </p:nvPr>
        </p:nvSpPr>
        <p:spPr>
          <a:xfrm>
            <a:off x="1295325" y="2078875"/>
            <a:ext cx="7122900" cy="132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500" dirty="0"/>
              <a:t>For that sole purpose we want to explore the utility of the idea by motivating users to do the same action that they do on daily basis with the hope of getting prizes if they do it right. Prizes can be provided by sponsors or in-app items in the future such as trophies.</a:t>
            </a:r>
            <a:endParaRPr sz="1500" dirty="0"/>
          </a:p>
        </p:txBody>
      </p:sp>
      <p:pic>
        <p:nvPicPr>
          <p:cNvPr id="284" name="Google Shape;284;p35"/>
          <p:cNvPicPr preferRelativeResize="0"/>
          <p:nvPr/>
        </p:nvPicPr>
        <p:blipFill>
          <a:blip r:embed="rId3"/>
          <a:srcRect t="41607" b="41607"/>
          <a:stretch/>
        </p:blipFill>
        <p:spPr>
          <a:xfrm>
            <a:off x="0" y="4213274"/>
            <a:ext cx="9144000" cy="94929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Problems to solve</a:t>
            </a:r>
            <a:endParaRPr/>
          </a:p>
        </p:txBody>
      </p:sp>
      <p:sp>
        <p:nvSpPr>
          <p:cNvPr id="291" name="Google Shape;291;p36"/>
          <p:cNvSpPr txBox="1">
            <a:spLocks noGrp="1"/>
          </p:cNvSpPr>
          <p:nvPr>
            <p:ph type="body" idx="1"/>
          </p:nvPr>
        </p:nvSpPr>
        <p:spPr>
          <a:xfrm>
            <a:off x="1847691" y="2073775"/>
            <a:ext cx="2832900" cy="1051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Preform Image processing on board to determine the type of the thrown objects</a:t>
            </a:r>
            <a:endParaRPr sz="1100" dirty="0"/>
          </a:p>
        </p:txBody>
      </p:sp>
      <p:sp>
        <p:nvSpPr>
          <p:cNvPr id="293" name="Google Shape;293;p36"/>
          <p:cNvSpPr txBox="1">
            <a:spLocks noGrp="1"/>
          </p:cNvSpPr>
          <p:nvPr>
            <p:ph type="body" idx="4294967295"/>
          </p:nvPr>
        </p:nvSpPr>
        <p:spPr>
          <a:xfrm>
            <a:off x="1813357" y="3345500"/>
            <a:ext cx="2832100" cy="10509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Create a website where points can be stored using state of the art technology</a:t>
            </a:r>
            <a:endParaRPr sz="1100" dirty="0"/>
          </a:p>
        </p:txBody>
      </p:sp>
      <p:sp>
        <p:nvSpPr>
          <p:cNvPr id="295" name="Google Shape;295;p36"/>
          <p:cNvSpPr txBox="1">
            <a:spLocks noGrp="1"/>
          </p:cNvSpPr>
          <p:nvPr>
            <p:ph type="body" idx="4294967295"/>
          </p:nvPr>
        </p:nvSpPr>
        <p:spPr>
          <a:xfrm>
            <a:off x="6310313" y="2073275"/>
            <a:ext cx="2833687" cy="1052513"/>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Have a robust state of the art trash bin Hardware wise</a:t>
            </a:r>
            <a:endParaRPr sz="1100" dirty="0"/>
          </a:p>
        </p:txBody>
      </p:sp>
      <p:sp>
        <p:nvSpPr>
          <p:cNvPr id="297" name="Google Shape;297;p36"/>
          <p:cNvSpPr txBox="1">
            <a:spLocks noGrp="1"/>
          </p:cNvSpPr>
          <p:nvPr>
            <p:ph type="body" idx="4294967295"/>
          </p:nvPr>
        </p:nvSpPr>
        <p:spPr>
          <a:xfrm>
            <a:off x="6310313" y="3308350"/>
            <a:ext cx="2833687" cy="105092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100" dirty="0"/>
              <a:t>Keep the costs and the complexity low</a:t>
            </a:r>
            <a:endParaRPr sz="1100" dirty="0"/>
          </a:p>
        </p:txBody>
      </p:sp>
      <p:sp>
        <p:nvSpPr>
          <p:cNvPr id="290" name="Google Shape;290;p36"/>
          <p:cNvSpPr/>
          <p:nvPr/>
        </p:nvSpPr>
        <p:spPr>
          <a:xfrm>
            <a:off x="1400790"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1</a:t>
            </a:r>
            <a:endParaRPr sz="800" b="1">
              <a:solidFill>
                <a:srgbClr val="FFFFFF"/>
              </a:solidFill>
            </a:endParaRPr>
          </a:p>
        </p:txBody>
      </p:sp>
      <p:sp>
        <p:nvSpPr>
          <p:cNvPr id="292" name="Google Shape;292;p36"/>
          <p:cNvSpPr/>
          <p:nvPr/>
        </p:nvSpPr>
        <p:spPr>
          <a:xfrm>
            <a:off x="1400790"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2</a:t>
            </a:r>
            <a:endParaRPr sz="800" b="1">
              <a:solidFill>
                <a:srgbClr val="FFFFFF"/>
              </a:solidFill>
            </a:endParaRPr>
          </a:p>
        </p:txBody>
      </p:sp>
      <p:sp>
        <p:nvSpPr>
          <p:cNvPr id="294" name="Google Shape;294;p36"/>
          <p:cNvSpPr/>
          <p:nvPr/>
        </p:nvSpPr>
        <p:spPr>
          <a:xfrm>
            <a:off x="5090809" y="21816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3</a:t>
            </a:r>
            <a:endParaRPr sz="800" b="1">
              <a:solidFill>
                <a:srgbClr val="FFFFFF"/>
              </a:solidFill>
            </a:endParaRPr>
          </a:p>
        </p:txBody>
      </p:sp>
      <p:sp>
        <p:nvSpPr>
          <p:cNvPr id="296" name="Google Shape;296;p36"/>
          <p:cNvSpPr/>
          <p:nvPr/>
        </p:nvSpPr>
        <p:spPr>
          <a:xfrm>
            <a:off x="5090809" y="3404075"/>
            <a:ext cx="328800" cy="328800"/>
          </a:xfrm>
          <a:prstGeom prst="ellipse">
            <a:avLst/>
          </a:prstGeom>
          <a:solidFill>
            <a:srgbClr val="00BFA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800" b="1">
                <a:solidFill>
                  <a:srgbClr val="FFFFFF"/>
                </a:solidFill>
              </a:rPr>
              <a:t>4</a:t>
            </a:r>
            <a:endParaRPr sz="800" b="1">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5"/>
        <p:cNvGrpSpPr/>
        <p:nvPr/>
      </p:nvGrpSpPr>
      <p:grpSpPr>
        <a:xfrm>
          <a:off x="0" y="0"/>
          <a:ext cx="0" cy="0"/>
          <a:chOff x="0" y="0"/>
          <a:chExt cx="0" cy="0"/>
        </a:xfrm>
      </p:grpSpPr>
      <p:sp>
        <p:nvSpPr>
          <p:cNvPr id="406" name="Google Shape;406;p45"/>
          <p:cNvSpPr/>
          <p:nvPr/>
        </p:nvSpPr>
        <p:spPr>
          <a:xfrm>
            <a:off x="252288" y="227693"/>
            <a:ext cx="3250800" cy="4422600"/>
          </a:xfrm>
          <a:prstGeom prst="rect">
            <a:avLst/>
          </a:prstGeom>
          <a:solidFill>
            <a:srgbClr val="3F3F3F"/>
          </a:solidFill>
          <a:ln w="127000" cap="sq" cmpd="thinThick">
            <a:solidFill>
              <a:srgbClr val="3F3F3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407" name="Google Shape;407;p45"/>
          <p:cNvSpPr txBox="1">
            <a:spLocks noGrp="1"/>
          </p:cNvSpPr>
          <p:nvPr>
            <p:ph type="title"/>
          </p:nvPr>
        </p:nvSpPr>
        <p:spPr>
          <a:xfrm>
            <a:off x="445770" y="480197"/>
            <a:ext cx="2866800" cy="1008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lt1"/>
              </a:buClr>
              <a:buSzPts val="2700"/>
              <a:buFont typeface="Calibri"/>
              <a:buNone/>
            </a:pPr>
            <a:r>
              <a:rPr lang="en-GB" sz="2700" dirty="0">
                <a:solidFill>
                  <a:schemeClr val="lt1"/>
                </a:solidFill>
              </a:rPr>
              <a:t>System Overview</a:t>
            </a:r>
            <a:endParaRPr dirty="0"/>
          </a:p>
        </p:txBody>
      </p:sp>
      <p:cxnSp>
        <p:nvCxnSpPr>
          <p:cNvPr id="408" name="Google Shape;408;p45"/>
          <p:cNvCxnSpPr/>
          <p:nvPr/>
        </p:nvCxnSpPr>
        <p:spPr>
          <a:xfrm>
            <a:off x="528066" y="1538015"/>
            <a:ext cx="2763600" cy="0"/>
          </a:xfrm>
          <a:prstGeom prst="straightConnector1">
            <a:avLst/>
          </a:prstGeom>
          <a:noFill/>
          <a:ln w="22225" cap="flat" cmpd="sng">
            <a:solidFill>
              <a:srgbClr val="E7E6E6"/>
            </a:solidFill>
            <a:prstDash val="solid"/>
            <a:miter lim="800000"/>
            <a:headEnd type="none" w="sm" len="sm"/>
            <a:tailEnd type="none" w="sm" len="sm"/>
          </a:ln>
        </p:spPr>
      </p:cxnSp>
      <p:sp>
        <p:nvSpPr>
          <p:cNvPr id="409" name="Google Shape;409;p45"/>
          <p:cNvSpPr txBox="1">
            <a:spLocks noGrp="1"/>
          </p:cNvSpPr>
          <p:nvPr>
            <p:ph type="body" idx="1"/>
          </p:nvPr>
        </p:nvSpPr>
        <p:spPr>
          <a:xfrm>
            <a:off x="445208" y="1591322"/>
            <a:ext cx="2866800" cy="2829900"/>
          </a:xfrm>
          <a:prstGeom prst="rect">
            <a:avLst/>
          </a:prstGeom>
          <a:noFill/>
          <a:ln>
            <a:noFill/>
          </a:ln>
        </p:spPr>
        <p:txBody>
          <a:bodyPr spcFirstLastPara="1" wrap="square" lIns="68575" tIns="34275" rIns="68575" bIns="34275" anchor="t" anchorCtr="0">
            <a:normAutofit fontScale="92500" lnSpcReduction="10000"/>
          </a:bodyPr>
          <a:lstStyle/>
          <a:p>
            <a:pPr marL="349250" lvl="0" indent="-342900" algn="l" rtl="0">
              <a:lnSpc>
                <a:spcPct val="90000"/>
              </a:lnSpc>
              <a:spcBef>
                <a:spcPts val="0"/>
              </a:spcBef>
              <a:spcAft>
                <a:spcPts val="0"/>
              </a:spcAft>
              <a:buClr>
                <a:schemeClr val="lt1"/>
              </a:buClr>
              <a:buSzPts val="1500"/>
              <a:buFont typeface="+mj-lt"/>
              <a:buAutoNum type="arabicPeriod"/>
            </a:pPr>
            <a:r>
              <a:rPr lang="en-CA" sz="1500" dirty="0" err="1">
                <a:solidFill>
                  <a:schemeClr val="lt1"/>
                </a:solidFill>
              </a:rPr>
              <a:t>SmartBin</a:t>
            </a:r>
            <a:r>
              <a:rPr lang="en-CA" sz="1500" dirty="0">
                <a:solidFill>
                  <a:schemeClr val="lt1"/>
                </a:solidFill>
              </a:rPr>
              <a:t> will open automatically once a person gets close enough</a:t>
            </a: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Consumer will throw his litter inside the </a:t>
            </a:r>
            <a:r>
              <a:rPr lang="en-CA" sz="1500" dirty="0" err="1">
                <a:solidFill>
                  <a:schemeClr val="lt1"/>
                </a:solidFill>
              </a:rPr>
              <a:t>SmartBin</a:t>
            </a: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On Board Cameras will analyze the thrown trash and check if it was thrown in the correct bin</a:t>
            </a: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A Visual confirmation will follow and if that was the case the consumer will gain or lose points in the account attached to his bin</a:t>
            </a:r>
          </a:p>
          <a:p>
            <a:pPr marL="177800" lvl="0" indent="-171450" algn="l" rtl="0">
              <a:lnSpc>
                <a:spcPct val="90000"/>
              </a:lnSpc>
              <a:spcBef>
                <a:spcPts val="0"/>
              </a:spcBef>
              <a:spcAft>
                <a:spcPts val="0"/>
              </a:spcAft>
              <a:buClr>
                <a:schemeClr val="lt1"/>
              </a:buClr>
              <a:buSzPts val="1500"/>
              <a:buChar char="•"/>
            </a:pPr>
            <a:endParaRPr dirty="0"/>
          </a:p>
        </p:txBody>
      </p:sp>
      <p:pic>
        <p:nvPicPr>
          <p:cNvPr id="3" name="Graphic 2">
            <a:extLst>
              <a:ext uri="{FF2B5EF4-FFF2-40B4-BE49-F238E27FC236}">
                <a16:creationId xmlns:a16="http://schemas.microsoft.com/office/drawing/2014/main" id="{700BF7F7-3636-4150-87C9-8A82F2F4C82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8716" y="318731"/>
            <a:ext cx="4786240" cy="410249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5"/>
        <p:cNvGrpSpPr/>
        <p:nvPr/>
      </p:nvGrpSpPr>
      <p:grpSpPr>
        <a:xfrm>
          <a:off x="0" y="0"/>
          <a:ext cx="0" cy="0"/>
          <a:chOff x="0" y="0"/>
          <a:chExt cx="0" cy="0"/>
        </a:xfrm>
      </p:grpSpPr>
      <p:sp>
        <p:nvSpPr>
          <p:cNvPr id="406" name="Google Shape;406;p45"/>
          <p:cNvSpPr/>
          <p:nvPr/>
        </p:nvSpPr>
        <p:spPr>
          <a:xfrm>
            <a:off x="252288" y="227693"/>
            <a:ext cx="3250800" cy="4422600"/>
          </a:xfrm>
          <a:prstGeom prst="rect">
            <a:avLst/>
          </a:prstGeom>
          <a:solidFill>
            <a:srgbClr val="3F3F3F"/>
          </a:solidFill>
          <a:ln w="127000" cap="sq" cmpd="thinThick">
            <a:solidFill>
              <a:srgbClr val="3F3F3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407" name="Google Shape;407;p45"/>
          <p:cNvSpPr txBox="1">
            <a:spLocks noGrp="1"/>
          </p:cNvSpPr>
          <p:nvPr>
            <p:ph type="title"/>
          </p:nvPr>
        </p:nvSpPr>
        <p:spPr>
          <a:xfrm>
            <a:off x="445770" y="480197"/>
            <a:ext cx="3057318" cy="1008600"/>
          </a:xfrm>
          <a:prstGeom prst="rect">
            <a:avLst/>
          </a:prstGeom>
          <a:noFill/>
          <a:ln>
            <a:noFill/>
          </a:ln>
        </p:spPr>
        <p:txBody>
          <a:bodyPr spcFirstLastPara="1" wrap="square" lIns="68575" tIns="34275" rIns="68575" bIns="34275" anchor="ctr" anchorCtr="0">
            <a:normAutofit/>
          </a:bodyPr>
          <a:lstStyle/>
          <a:p>
            <a:pPr marL="0" lvl="0" indent="0" algn="ctr" rtl="0">
              <a:lnSpc>
                <a:spcPct val="90000"/>
              </a:lnSpc>
              <a:spcBef>
                <a:spcPts val="0"/>
              </a:spcBef>
              <a:spcAft>
                <a:spcPts val="0"/>
              </a:spcAft>
              <a:buClr>
                <a:schemeClr val="lt1"/>
              </a:buClr>
              <a:buSzPts val="2700"/>
              <a:buFont typeface="Calibri"/>
              <a:buNone/>
            </a:pPr>
            <a:r>
              <a:rPr lang="en-GB" sz="2400" b="1" dirty="0">
                <a:solidFill>
                  <a:schemeClr val="bg1"/>
                </a:solidFill>
              </a:rPr>
              <a:t>On Board Image Processing</a:t>
            </a:r>
            <a:endParaRPr sz="3600" b="1" dirty="0">
              <a:solidFill>
                <a:schemeClr val="bg1"/>
              </a:solidFill>
            </a:endParaRPr>
          </a:p>
        </p:txBody>
      </p:sp>
      <p:cxnSp>
        <p:nvCxnSpPr>
          <p:cNvPr id="408" name="Google Shape;408;p45"/>
          <p:cNvCxnSpPr/>
          <p:nvPr/>
        </p:nvCxnSpPr>
        <p:spPr>
          <a:xfrm>
            <a:off x="528066" y="1538015"/>
            <a:ext cx="2763600" cy="0"/>
          </a:xfrm>
          <a:prstGeom prst="straightConnector1">
            <a:avLst/>
          </a:prstGeom>
          <a:noFill/>
          <a:ln w="22225" cap="flat" cmpd="sng">
            <a:solidFill>
              <a:srgbClr val="E7E6E6"/>
            </a:solidFill>
            <a:prstDash val="solid"/>
            <a:miter lim="800000"/>
            <a:headEnd type="none" w="sm" len="sm"/>
            <a:tailEnd type="none" w="sm" len="sm"/>
          </a:ln>
        </p:spPr>
      </p:cxnSp>
      <p:sp>
        <p:nvSpPr>
          <p:cNvPr id="409" name="Google Shape;409;p45"/>
          <p:cNvSpPr txBox="1">
            <a:spLocks noGrp="1"/>
          </p:cNvSpPr>
          <p:nvPr>
            <p:ph type="body" idx="1"/>
          </p:nvPr>
        </p:nvSpPr>
        <p:spPr>
          <a:xfrm>
            <a:off x="445208" y="1591322"/>
            <a:ext cx="2866800" cy="2829900"/>
          </a:xfrm>
          <a:prstGeom prst="rect">
            <a:avLst/>
          </a:prstGeom>
          <a:noFill/>
          <a:ln>
            <a:noFill/>
          </a:ln>
        </p:spPr>
        <p:txBody>
          <a:bodyPr spcFirstLastPara="1" wrap="square" lIns="68575" tIns="34275" rIns="68575" bIns="34275" anchor="t" anchorCtr="0">
            <a:normAutofit fontScale="77500" lnSpcReduction="20000"/>
          </a:bodyPr>
          <a:lstStyle/>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This methods relies on the assumption that most trash types comes in specific colors. For example black is linked to plastic, light blue is linked to cloth and so on. A better approach would be to use ML model which we could not implement due to the time constraint</a:t>
            </a: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The method compares the two frames and focus only on the changing pixels</a:t>
            </a: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A Mask is created and a clean version of the changed pixels will be produced</a:t>
            </a:r>
          </a:p>
          <a:p>
            <a:pPr marL="349250" lvl="0" indent="-342900" algn="l" rtl="0">
              <a:lnSpc>
                <a:spcPct val="90000"/>
              </a:lnSpc>
              <a:spcBef>
                <a:spcPts val="0"/>
              </a:spcBef>
              <a:spcAft>
                <a:spcPts val="0"/>
              </a:spcAft>
              <a:buClr>
                <a:schemeClr val="lt1"/>
              </a:buClr>
              <a:buSzPts val="1500"/>
              <a:buFont typeface="+mj-lt"/>
              <a:buAutoNum type="arabicPeriod"/>
            </a:pPr>
            <a:endParaRPr lang="en-CA" sz="1500" dirty="0">
              <a:solidFill>
                <a:schemeClr val="lt1"/>
              </a:solidFill>
            </a:endParaRPr>
          </a:p>
          <a:p>
            <a:pPr marL="349250" lvl="0" indent="-342900" algn="l" rtl="0">
              <a:lnSpc>
                <a:spcPct val="90000"/>
              </a:lnSpc>
              <a:spcBef>
                <a:spcPts val="0"/>
              </a:spcBef>
              <a:spcAft>
                <a:spcPts val="0"/>
              </a:spcAft>
              <a:buClr>
                <a:schemeClr val="lt1"/>
              </a:buClr>
              <a:buSzPts val="1500"/>
              <a:buFont typeface="+mj-lt"/>
              <a:buAutoNum type="arabicPeriod"/>
            </a:pPr>
            <a:r>
              <a:rPr lang="en-CA" sz="1500" dirty="0">
                <a:solidFill>
                  <a:schemeClr val="lt1"/>
                </a:solidFill>
              </a:rPr>
              <a:t>Then we can detect the dominant color and transform its RGB value to a color name and detect the material linked to it</a:t>
            </a:r>
          </a:p>
        </p:txBody>
      </p:sp>
      <p:pic>
        <p:nvPicPr>
          <p:cNvPr id="4" name="Picture 3">
            <a:extLst>
              <a:ext uri="{FF2B5EF4-FFF2-40B4-BE49-F238E27FC236}">
                <a16:creationId xmlns:a16="http://schemas.microsoft.com/office/drawing/2014/main" id="{6831999B-317C-4269-8F8E-555BBF0470CB}"/>
              </a:ext>
            </a:extLst>
          </p:cNvPr>
          <p:cNvPicPr>
            <a:picLocks noChangeAspect="1"/>
          </p:cNvPicPr>
          <p:nvPr/>
        </p:nvPicPr>
        <p:blipFill>
          <a:blip r:embed="rId3"/>
          <a:stretch>
            <a:fillRect/>
          </a:stretch>
        </p:blipFill>
        <p:spPr>
          <a:xfrm>
            <a:off x="3696570" y="318731"/>
            <a:ext cx="2400300" cy="1009650"/>
          </a:xfrm>
          <a:prstGeom prst="rect">
            <a:avLst/>
          </a:prstGeom>
        </p:spPr>
      </p:pic>
      <p:pic>
        <p:nvPicPr>
          <p:cNvPr id="2052" name="Picture 4">
            <a:extLst>
              <a:ext uri="{FF2B5EF4-FFF2-40B4-BE49-F238E27FC236}">
                <a16:creationId xmlns:a16="http://schemas.microsoft.com/office/drawing/2014/main" id="{6570D410-24FA-4999-91B5-34DA8BD1FF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68346" y="1538015"/>
            <a:ext cx="1256748" cy="93448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27987498-6022-4B6C-8C0A-B34C36CA559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68346" y="2682135"/>
            <a:ext cx="1256748" cy="85813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8CADBD0A-2655-420C-A7F5-F642C4CD067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268346" y="3749899"/>
            <a:ext cx="1256748" cy="881179"/>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7FC89B7E-0C3E-48B0-9AFF-5C035D88DA2A}"/>
              </a:ext>
            </a:extLst>
          </p:cNvPr>
          <p:cNvCxnSpPr>
            <a:endCxn id="2052" idx="0"/>
          </p:cNvCxnSpPr>
          <p:nvPr/>
        </p:nvCxnSpPr>
        <p:spPr>
          <a:xfrm>
            <a:off x="4268346" y="1223889"/>
            <a:ext cx="628374" cy="3141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32EC56B-4F8D-4DBC-80CD-990B7FB376E0}"/>
              </a:ext>
            </a:extLst>
          </p:cNvPr>
          <p:cNvCxnSpPr>
            <a:endCxn id="2052" idx="0"/>
          </p:cNvCxnSpPr>
          <p:nvPr/>
        </p:nvCxnSpPr>
        <p:spPr>
          <a:xfrm flipH="1">
            <a:off x="4896720" y="1216855"/>
            <a:ext cx="554511" cy="32116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86852D3-1F44-43F2-8097-DB28846CEF84}"/>
              </a:ext>
            </a:extLst>
          </p:cNvPr>
          <p:cNvCxnSpPr>
            <a:stCxn id="2052" idx="2"/>
            <a:endCxn id="2054" idx="0"/>
          </p:cNvCxnSpPr>
          <p:nvPr/>
        </p:nvCxnSpPr>
        <p:spPr>
          <a:xfrm>
            <a:off x="4896720" y="2472501"/>
            <a:ext cx="0" cy="2096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1CD73E6D-2ACA-40A5-B749-FA283C4E38B7}"/>
              </a:ext>
            </a:extLst>
          </p:cNvPr>
          <p:cNvCxnSpPr>
            <a:stCxn id="2054" idx="2"/>
            <a:endCxn id="2056" idx="0"/>
          </p:cNvCxnSpPr>
          <p:nvPr/>
        </p:nvCxnSpPr>
        <p:spPr>
          <a:xfrm>
            <a:off x="4896720" y="3540265"/>
            <a:ext cx="0" cy="2096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A0938A1-6247-4C0B-B369-C9CF04778024}"/>
              </a:ext>
            </a:extLst>
          </p:cNvPr>
          <p:cNvCxnSpPr>
            <a:cxnSpLocks/>
            <a:stCxn id="2056" idx="3"/>
          </p:cNvCxnSpPr>
          <p:nvPr/>
        </p:nvCxnSpPr>
        <p:spPr>
          <a:xfrm>
            <a:off x="5525094" y="4190489"/>
            <a:ext cx="2989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C84059FE-C4C6-4BE5-B500-A6D98CB0C557}"/>
              </a:ext>
            </a:extLst>
          </p:cNvPr>
          <p:cNvSpPr/>
          <p:nvPr/>
        </p:nvSpPr>
        <p:spPr>
          <a:xfrm>
            <a:off x="5824025" y="3820087"/>
            <a:ext cx="1112493" cy="7408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t>Averaging out the colors</a:t>
            </a:r>
          </a:p>
        </p:txBody>
      </p:sp>
      <p:cxnSp>
        <p:nvCxnSpPr>
          <p:cNvPr id="27" name="Straight Arrow Connector 26">
            <a:extLst>
              <a:ext uri="{FF2B5EF4-FFF2-40B4-BE49-F238E27FC236}">
                <a16:creationId xmlns:a16="http://schemas.microsoft.com/office/drawing/2014/main" id="{D5356EDA-C1C5-4ACE-AC29-CDC1A87A9B23}"/>
              </a:ext>
            </a:extLst>
          </p:cNvPr>
          <p:cNvCxnSpPr>
            <a:cxnSpLocks/>
          </p:cNvCxnSpPr>
          <p:nvPr/>
        </p:nvCxnSpPr>
        <p:spPr>
          <a:xfrm>
            <a:off x="6936518" y="4200528"/>
            <a:ext cx="2989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0" name="Picture 19">
            <a:extLst>
              <a:ext uri="{FF2B5EF4-FFF2-40B4-BE49-F238E27FC236}">
                <a16:creationId xmlns:a16="http://schemas.microsoft.com/office/drawing/2014/main" id="{B8C68CEF-28D5-4F07-83F7-3C669C9BB81A}"/>
              </a:ext>
            </a:extLst>
          </p:cNvPr>
          <p:cNvPicPr>
            <a:picLocks noChangeAspect="1"/>
          </p:cNvPicPr>
          <p:nvPr/>
        </p:nvPicPr>
        <p:blipFill>
          <a:blip r:embed="rId7"/>
          <a:stretch>
            <a:fillRect/>
          </a:stretch>
        </p:blipFill>
        <p:spPr>
          <a:xfrm>
            <a:off x="7235449" y="3924303"/>
            <a:ext cx="1724025" cy="552450"/>
          </a:xfrm>
          <a:prstGeom prst="rect">
            <a:avLst/>
          </a:prstGeom>
        </p:spPr>
      </p:pic>
      <p:sp>
        <p:nvSpPr>
          <p:cNvPr id="21" name="TextBox 20">
            <a:extLst>
              <a:ext uri="{FF2B5EF4-FFF2-40B4-BE49-F238E27FC236}">
                <a16:creationId xmlns:a16="http://schemas.microsoft.com/office/drawing/2014/main" id="{EBF6F13B-3196-4183-B1C9-AAB10C780C6A}"/>
              </a:ext>
            </a:extLst>
          </p:cNvPr>
          <p:cNvSpPr txBox="1"/>
          <p:nvPr/>
        </p:nvSpPr>
        <p:spPr>
          <a:xfrm>
            <a:off x="3854548" y="157387"/>
            <a:ext cx="1111348" cy="307777"/>
          </a:xfrm>
          <a:prstGeom prst="rect">
            <a:avLst/>
          </a:prstGeom>
          <a:noFill/>
        </p:spPr>
        <p:txBody>
          <a:bodyPr wrap="square" rtlCol="0">
            <a:spAutoFit/>
          </a:bodyPr>
          <a:lstStyle/>
          <a:p>
            <a:r>
              <a:rPr lang="en-CA" dirty="0"/>
              <a:t>Frame 1</a:t>
            </a:r>
          </a:p>
        </p:txBody>
      </p:sp>
      <p:sp>
        <p:nvSpPr>
          <p:cNvPr id="31" name="TextBox 30">
            <a:extLst>
              <a:ext uri="{FF2B5EF4-FFF2-40B4-BE49-F238E27FC236}">
                <a16:creationId xmlns:a16="http://schemas.microsoft.com/office/drawing/2014/main" id="{69EA6FF2-F9BE-41DA-918C-553842FE0108}"/>
              </a:ext>
            </a:extLst>
          </p:cNvPr>
          <p:cNvSpPr txBox="1"/>
          <p:nvPr/>
        </p:nvSpPr>
        <p:spPr>
          <a:xfrm>
            <a:off x="4995335" y="172420"/>
            <a:ext cx="1111348" cy="307777"/>
          </a:xfrm>
          <a:prstGeom prst="rect">
            <a:avLst/>
          </a:prstGeom>
          <a:noFill/>
        </p:spPr>
        <p:txBody>
          <a:bodyPr wrap="square" rtlCol="0">
            <a:spAutoFit/>
          </a:bodyPr>
          <a:lstStyle/>
          <a:p>
            <a:r>
              <a:rPr lang="en-CA" dirty="0"/>
              <a:t>Frame 0</a:t>
            </a:r>
          </a:p>
        </p:txBody>
      </p:sp>
      <p:sp>
        <p:nvSpPr>
          <p:cNvPr id="22" name="TextBox 21">
            <a:extLst>
              <a:ext uri="{FF2B5EF4-FFF2-40B4-BE49-F238E27FC236}">
                <a16:creationId xmlns:a16="http://schemas.microsoft.com/office/drawing/2014/main" id="{465B8E8E-EF30-4C52-8F2F-1632173F862D}"/>
              </a:ext>
            </a:extLst>
          </p:cNvPr>
          <p:cNvSpPr txBox="1"/>
          <p:nvPr/>
        </p:nvSpPr>
        <p:spPr>
          <a:xfrm>
            <a:off x="6176164" y="392892"/>
            <a:ext cx="2591547" cy="830997"/>
          </a:xfrm>
          <a:prstGeom prst="rect">
            <a:avLst/>
          </a:prstGeom>
          <a:noFill/>
        </p:spPr>
        <p:txBody>
          <a:bodyPr wrap="square" rtlCol="0">
            <a:spAutoFit/>
          </a:bodyPr>
          <a:lstStyle/>
          <a:p>
            <a:r>
              <a:rPr lang="en-CA" sz="1200" dirty="0"/>
              <a:t>We start by taking a picture with the on board cameras with the lighting of the led strips that are under the plastic bags</a:t>
            </a:r>
          </a:p>
        </p:txBody>
      </p:sp>
      <p:sp>
        <p:nvSpPr>
          <p:cNvPr id="23" name="TextBox 22">
            <a:extLst>
              <a:ext uri="{FF2B5EF4-FFF2-40B4-BE49-F238E27FC236}">
                <a16:creationId xmlns:a16="http://schemas.microsoft.com/office/drawing/2014/main" id="{09523EDB-C834-4B60-8A92-9A75BB3CD260}"/>
              </a:ext>
            </a:extLst>
          </p:cNvPr>
          <p:cNvSpPr txBox="1"/>
          <p:nvPr/>
        </p:nvSpPr>
        <p:spPr>
          <a:xfrm>
            <a:off x="6096870" y="1644767"/>
            <a:ext cx="2400301" cy="738664"/>
          </a:xfrm>
          <a:prstGeom prst="rect">
            <a:avLst/>
          </a:prstGeom>
          <a:noFill/>
        </p:spPr>
        <p:txBody>
          <a:bodyPr wrap="square" rtlCol="0">
            <a:spAutoFit/>
          </a:bodyPr>
          <a:lstStyle/>
          <a:p>
            <a:r>
              <a:rPr lang="en-CA" dirty="0"/>
              <a:t>We focus the changing pixels between the two frames</a:t>
            </a:r>
          </a:p>
        </p:txBody>
      </p:sp>
      <p:sp>
        <p:nvSpPr>
          <p:cNvPr id="34" name="TextBox 33">
            <a:extLst>
              <a:ext uri="{FF2B5EF4-FFF2-40B4-BE49-F238E27FC236}">
                <a16:creationId xmlns:a16="http://schemas.microsoft.com/office/drawing/2014/main" id="{0B88AE0D-1B0E-44C1-9AE1-6869DDF9E113}"/>
              </a:ext>
            </a:extLst>
          </p:cNvPr>
          <p:cNvSpPr txBox="1"/>
          <p:nvPr/>
        </p:nvSpPr>
        <p:spPr>
          <a:xfrm>
            <a:off x="6096870" y="2788034"/>
            <a:ext cx="2591547" cy="646331"/>
          </a:xfrm>
          <a:prstGeom prst="rect">
            <a:avLst/>
          </a:prstGeom>
          <a:noFill/>
        </p:spPr>
        <p:txBody>
          <a:bodyPr wrap="square" rtlCol="0">
            <a:spAutoFit/>
          </a:bodyPr>
          <a:lstStyle/>
          <a:p>
            <a:r>
              <a:rPr lang="en-CA" sz="1200" dirty="0"/>
              <a:t>We Clean it up and turn it into a mask that will be applied to get a clean version of the changing pixels</a:t>
            </a:r>
          </a:p>
        </p:txBody>
      </p:sp>
      <p:cxnSp>
        <p:nvCxnSpPr>
          <p:cNvPr id="25" name="Straight Arrow Connector 24">
            <a:extLst>
              <a:ext uri="{FF2B5EF4-FFF2-40B4-BE49-F238E27FC236}">
                <a16:creationId xmlns:a16="http://schemas.microsoft.com/office/drawing/2014/main" id="{62D2FD1C-53E1-4B51-A762-E891E33A9CA9}"/>
              </a:ext>
            </a:extLst>
          </p:cNvPr>
          <p:cNvCxnSpPr>
            <a:cxnSpLocks/>
            <a:stCxn id="23" idx="1"/>
            <a:endCxn id="2052" idx="3"/>
          </p:cNvCxnSpPr>
          <p:nvPr/>
        </p:nvCxnSpPr>
        <p:spPr>
          <a:xfrm flipH="1" flipV="1">
            <a:off x="5525094" y="2005258"/>
            <a:ext cx="571776" cy="88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1EF47F0D-25B9-4452-B336-E84D17D4486A}"/>
              </a:ext>
            </a:extLst>
          </p:cNvPr>
          <p:cNvCxnSpPr>
            <a:cxnSpLocks/>
            <a:stCxn id="34" idx="1"/>
            <a:endCxn id="2054" idx="3"/>
          </p:cNvCxnSpPr>
          <p:nvPr/>
        </p:nvCxnSpPr>
        <p:spPr>
          <a:xfrm flipH="1">
            <a:off x="5525094" y="3111200"/>
            <a:ext cx="571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0043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37"/>
        <p:cNvGrpSpPr/>
        <p:nvPr/>
      </p:nvGrpSpPr>
      <p:grpSpPr>
        <a:xfrm>
          <a:off x="0" y="0"/>
          <a:ext cx="0" cy="0"/>
          <a:chOff x="0" y="0"/>
          <a:chExt cx="0" cy="0"/>
        </a:xfrm>
      </p:grpSpPr>
      <p:sp>
        <p:nvSpPr>
          <p:cNvPr id="338" name="Google Shape;338;p40"/>
          <p:cNvSpPr/>
          <p:nvPr/>
        </p:nvSpPr>
        <p:spPr>
          <a:xfrm>
            <a:off x="1143" y="0"/>
            <a:ext cx="9141900" cy="5143500"/>
          </a:xfrm>
          <a:prstGeom prst="rect">
            <a:avLst/>
          </a:prstGeom>
          <a:solidFill>
            <a:schemeClr val="lt1"/>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39" name="Google Shape;339;p40"/>
          <p:cNvSpPr/>
          <p:nvPr/>
        </p:nvSpPr>
        <p:spPr>
          <a:xfrm>
            <a:off x="-1" y="0"/>
            <a:ext cx="4848600" cy="5143500"/>
          </a:xfrm>
          <a:prstGeom prst="rect">
            <a:avLst/>
          </a:prstGeom>
          <a:solidFill>
            <a:schemeClr val="dk1">
              <a:alpha val="8078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40" name="Google Shape;340;p40"/>
          <p:cNvSpPr/>
          <p:nvPr/>
        </p:nvSpPr>
        <p:spPr>
          <a:xfrm>
            <a:off x="-1" y="0"/>
            <a:ext cx="3412043" cy="5143500"/>
          </a:xfrm>
          <a:custGeom>
            <a:avLst/>
            <a:gdLst/>
            <a:ahLst/>
            <a:cxnLst/>
            <a:rect l="l" t="t" r="r" b="b"/>
            <a:pathLst>
              <a:path w="4319042" h="6858000" extrusionOk="0">
                <a:moveTo>
                  <a:pt x="0" y="0"/>
                </a:moveTo>
                <a:lnTo>
                  <a:pt x="1142888" y="0"/>
                </a:lnTo>
                <a:lnTo>
                  <a:pt x="4319042" y="6858000"/>
                </a:lnTo>
                <a:lnTo>
                  <a:pt x="0" y="6858000"/>
                </a:lnTo>
                <a:close/>
              </a:path>
            </a:pathLst>
          </a:custGeom>
          <a:solidFill>
            <a:schemeClr val="dk1">
              <a:alpha val="34900"/>
            </a:scheme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Calibri"/>
              <a:ea typeface="Calibri"/>
              <a:cs typeface="Calibri"/>
              <a:sym typeface="Calibri"/>
            </a:endParaRPr>
          </a:p>
        </p:txBody>
      </p:sp>
      <p:sp>
        <p:nvSpPr>
          <p:cNvPr id="341" name="Google Shape;341;p40"/>
          <p:cNvSpPr txBox="1">
            <a:spLocks noGrp="1"/>
          </p:cNvSpPr>
          <p:nvPr>
            <p:ph type="title"/>
          </p:nvPr>
        </p:nvSpPr>
        <p:spPr>
          <a:xfrm>
            <a:off x="603504" y="480197"/>
            <a:ext cx="3867900" cy="10086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chemeClr val="lt1"/>
              </a:buClr>
              <a:buSzPts val="3000"/>
              <a:buFont typeface="Calibri"/>
              <a:buNone/>
            </a:pPr>
            <a:r>
              <a:rPr lang="en-GB" sz="2800" b="1" dirty="0">
                <a:latin typeface="Calibri"/>
                <a:ea typeface="Calibri"/>
                <a:cs typeface="Calibri"/>
                <a:sym typeface="Calibri"/>
              </a:rPr>
              <a:t>Our </a:t>
            </a:r>
            <a:r>
              <a:rPr lang="en-GB" sz="2800" b="1" dirty="0" err="1">
                <a:latin typeface="Calibri"/>
                <a:ea typeface="Calibri"/>
                <a:cs typeface="Calibri"/>
                <a:sym typeface="Calibri"/>
              </a:rPr>
              <a:t>SmartBin</a:t>
            </a:r>
            <a:r>
              <a:rPr lang="en-GB" sz="2800" b="1" dirty="0">
                <a:latin typeface="Calibri"/>
                <a:ea typeface="Calibri"/>
                <a:cs typeface="Calibri"/>
                <a:sym typeface="Calibri"/>
              </a:rPr>
              <a:t> </a:t>
            </a:r>
            <a:br>
              <a:rPr lang="en-GB" sz="2800" b="1" dirty="0">
                <a:latin typeface="Calibri"/>
                <a:ea typeface="Calibri"/>
                <a:cs typeface="Calibri"/>
                <a:sym typeface="Calibri"/>
              </a:rPr>
            </a:br>
            <a:r>
              <a:rPr lang="en-GB" sz="2800" b="1" dirty="0">
                <a:latin typeface="Calibri"/>
                <a:ea typeface="Calibri"/>
                <a:cs typeface="Calibri"/>
                <a:sym typeface="Calibri"/>
              </a:rPr>
              <a:t>vs </a:t>
            </a:r>
            <a:br>
              <a:rPr lang="en-GB" sz="2800" b="1" dirty="0">
                <a:latin typeface="Calibri"/>
                <a:ea typeface="Calibri"/>
                <a:cs typeface="Calibri"/>
                <a:sym typeface="Calibri"/>
              </a:rPr>
            </a:br>
            <a:r>
              <a:rPr lang="en-GB" sz="2800" b="1" dirty="0">
                <a:latin typeface="Calibri"/>
                <a:ea typeface="Calibri"/>
                <a:cs typeface="Calibri"/>
                <a:sym typeface="Calibri"/>
              </a:rPr>
              <a:t>Traditional Smart Bins</a:t>
            </a:r>
            <a:endParaRPr sz="3200" b="1" dirty="0"/>
          </a:p>
        </p:txBody>
      </p:sp>
      <p:sp>
        <p:nvSpPr>
          <p:cNvPr id="342" name="Google Shape;342;p40"/>
          <p:cNvSpPr txBox="1">
            <a:spLocks noGrp="1"/>
          </p:cNvSpPr>
          <p:nvPr>
            <p:ph type="body" idx="1"/>
          </p:nvPr>
        </p:nvSpPr>
        <p:spPr>
          <a:xfrm>
            <a:off x="603504" y="1703863"/>
            <a:ext cx="3867900" cy="2829900"/>
          </a:xfrm>
          <a:prstGeom prst="rect">
            <a:avLst/>
          </a:prstGeom>
          <a:noFill/>
          <a:ln>
            <a:noFill/>
          </a:ln>
        </p:spPr>
        <p:txBody>
          <a:bodyPr spcFirstLastPara="1" wrap="square" lIns="68575" tIns="34275" rIns="68575" bIns="34275" anchor="t" anchorCtr="0">
            <a:normAutofit fontScale="92500" lnSpcReduction="20000"/>
          </a:bodyPr>
          <a:lstStyle/>
          <a:p>
            <a:pPr marL="177800" lvl="0" indent="-171450" algn="l" rtl="0">
              <a:lnSpc>
                <a:spcPct val="90000"/>
              </a:lnSpc>
              <a:spcBef>
                <a:spcPts val="0"/>
              </a:spcBef>
              <a:spcAft>
                <a:spcPts val="0"/>
              </a:spcAft>
              <a:buClr>
                <a:schemeClr val="lt1"/>
              </a:buClr>
              <a:buSzPts val="1500"/>
              <a:buChar char="•"/>
            </a:pPr>
            <a:r>
              <a:rPr lang="en-CA" sz="1500" dirty="0"/>
              <a:t>Handcrafting the physical bin can take </a:t>
            </a:r>
            <a:r>
              <a:rPr lang="en-CA" sz="1500" b="1" u="sng" dirty="0">
                <a:solidFill>
                  <a:schemeClr val="accent6">
                    <a:lumMod val="60000"/>
                    <a:lumOff val="40000"/>
                  </a:schemeClr>
                </a:solidFill>
              </a:rPr>
              <a:t>less than one hour </a:t>
            </a:r>
            <a:r>
              <a:rPr lang="en-CA" sz="1500" dirty="0"/>
              <a:t>between soldering, wiring and putting everything together.</a:t>
            </a:r>
          </a:p>
          <a:p>
            <a:pPr marL="6350" lvl="0" indent="0" algn="l" rtl="0">
              <a:lnSpc>
                <a:spcPct val="90000"/>
              </a:lnSpc>
              <a:spcBef>
                <a:spcPts val="0"/>
              </a:spcBef>
              <a:spcAft>
                <a:spcPts val="0"/>
              </a:spcAft>
              <a:buClr>
                <a:schemeClr val="lt1"/>
              </a:buClr>
              <a:buSzPts val="1500"/>
              <a:buNone/>
            </a:pPr>
            <a:endParaRPr lang="en-CA" sz="1500" dirty="0"/>
          </a:p>
          <a:p>
            <a:pPr marL="177800" lvl="0" indent="-171450" algn="l" rtl="0">
              <a:lnSpc>
                <a:spcPct val="90000"/>
              </a:lnSpc>
              <a:spcBef>
                <a:spcPts val="0"/>
              </a:spcBef>
              <a:spcAft>
                <a:spcPts val="0"/>
              </a:spcAft>
              <a:buClr>
                <a:schemeClr val="lt1"/>
              </a:buClr>
              <a:buSzPts val="1500"/>
              <a:buChar char="•"/>
            </a:pPr>
            <a:r>
              <a:rPr lang="en-CA" sz="1500" dirty="0"/>
              <a:t>Ours provide </a:t>
            </a:r>
            <a:r>
              <a:rPr lang="en-CA" sz="1500" b="1" u="sng" dirty="0">
                <a:solidFill>
                  <a:schemeClr val="accent6">
                    <a:lumMod val="60000"/>
                    <a:lumOff val="40000"/>
                  </a:schemeClr>
                </a:solidFill>
              </a:rPr>
              <a:t>2 bins </a:t>
            </a:r>
            <a:r>
              <a:rPr lang="en-CA" sz="1500" dirty="0"/>
              <a:t>one for composite and the other for recycling which most of the competition does not provide</a:t>
            </a:r>
            <a:endParaRPr dirty="0"/>
          </a:p>
          <a:p>
            <a:pPr marL="177800" lvl="0" indent="-171450" algn="l" rtl="0">
              <a:lnSpc>
                <a:spcPct val="90000"/>
              </a:lnSpc>
              <a:spcBef>
                <a:spcPts val="800"/>
              </a:spcBef>
              <a:spcAft>
                <a:spcPts val="0"/>
              </a:spcAft>
              <a:buClr>
                <a:schemeClr val="lt1"/>
              </a:buClr>
              <a:buSzPts val="1500"/>
              <a:buChar char="•"/>
            </a:pPr>
            <a:r>
              <a:rPr lang="en-GB" sz="1500" dirty="0"/>
              <a:t>A price for a Smart Bin that can do more than opening and closing automatically with no electrical components have a range around </a:t>
            </a:r>
            <a:r>
              <a:rPr lang="en-GB" sz="1500" b="1" dirty="0">
                <a:solidFill>
                  <a:srgbClr val="FF0000"/>
                </a:solidFill>
              </a:rPr>
              <a:t>140$ to 500$ </a:t>
            </a:r>
            <a:endParaRPr b="1" dirty="0">
              <a:solidFill>
                <a:srgbClr val="FF0000"/>
              </a:solidFill>
            </a:endParaRPr>
          </a:p>
          <a:p>
            <a:pPr marL="177800" lvl="0" indent="-171450" algn="l" rtl="0">
              <a:lnSpc>
                <a:spcPct val="90000"/>
              </a:lnSpc>
              <a:spcBef>
                <a:spcPts val="800"/>
              </a:spcBef>
              <a:spcAft>
                <a:spcPts val="0"/>
              </a:spcAft>
              <a:buClr>
                <a:schemeClr val="lt1"/>
              </a:buClr>
              <a:buSzPts val="1500"/>
              <a:buChar char="•"/>
            </a:pPr>
            <a:r>
              <a:rPr lang="en-CA" sz="1500" dirty="0"/>
              <a:t>Our costs </a:t>
            </a:r>
            <a:r>
              <a:rPr lang="en-CA" sz="1500" b="1" u="sng" dirty="0">
                <a:solidFill>
                  <a:schemeClr val="accent6"/>
                </a:solidFill>
              </a:rPr>
              <a:t>46$</a:t>
            </a:r>
            <a:r>
              <a:rPr lang="en-CA" sz="1500" dirty="0"/>
              <a:t> if we buy items using full price. However buying and producing in bulk (more than 10 units) can bring the costs down to sub 30$ </a:t>
            </a:r>
            <a:endParaRPr dirty="0"/>
          </a:p>
        </p:txBody>
      </p:sp>
      <p:pic>
        <p:nvPicPr>
          <p:cNvPr id="5" name="Picture 4">
            <a:extLst>
              <a:ext uri="{FF2B5EF4-FFF2-40B4-BE49-F238E27FC236}">
                <a16:creationId xmlns:a16="http://schemas.microsoft.com/office/drawing/2014/main" id="{D12124CA-CE1E-451B-A68F-DEE95AF9738C}"/>
              </a:ext>
            </a:extLst>
          </p:cNvPr>
          <p:cNvPicPr>
            <a:picLocks noChangeAspect="1"/>
          </p:cNvPicPr>
          <p:nvPr/>
        </p:nvPicPr>
        <p:blipFill>
          <a:blip r:embed="rId3"/>
          <a:stretch>
            <a:fillRect/>
          </a:stretch>
        </p:blipFill>
        <p:spPr>
          <a:xfrm>
            <a:off x="5009261" y="748207"/>
            <a:ext cx="3839945" cy="1911311"/>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512EDC47-81BA-4457-A737-F0ADB596A000}"/>
              </a:ext>
            </a:extLst>
          </p:cNvPr>
          <p:cNvPicPr>
            <a:picLocks noChangeAspect="1"/>
          </p:cNvPicPr>
          <p:nvPr/>
        </p:nvPicPr>
        <p:blipFill>
          <a:blip r:embed="rId4"/>
          <a:stretch>
            <a:fillRect/>
          </a:stretch>
        </p:blipFill>
        <p:spPr>
          <a:xfrm>
            <a:off x="5043104" y="3118813"/>
            <a:ext cx="3905433" cy="1757445"/>
          </a:xfrm>
          <a:prstGeom prst="rect">
            <a:avLst/>
          </a:prstGeom>
        </p:spPr>
      </p:pic>
      <p:sp>
        <p:nvSpPr>
          <p:cNvPr id="8" name="TextBox 7">
            <a:extLst>
              <a:ext uri="{FF2B5EF4-FFF2-40B4-BE49-F238E27FC236}">
                <a16:creationId xmlns:a16="http://schemas.microsoft.com/office/drawing/2014/main" id="{232D20F1-8A0B-47EC-8168-D5807E8CBA4E}"/>
              </a:ext>
            </a:extLst>
          </p:cNvPr>
          <p:cNvSpPr txBox="1"/>
          <p:nvPr/>
        </p:nvSpPr>
        <p:spPr>
          <a:xfrm>
            <a:off x="6401427" y="2749481"/>
            <a:ext cx="2447779" cy="369332"/>
          </a:xfrm>
          <a:prstGeom prst="rect">
            <a:avLst/>
          </a:prstGeom>
          <a:noFill/>
        </p:spPr>
        <p:txBody>
          <a:bodyPr wrap="square" rtlCol="0">
            <a:spAutoFit/>
          </a:bodyPr>
          <a:lstStyle/>
          <a:p>
            <a:r>
              <a:rPr lang="en-CA" sz="1800" b="1" dirty="0" err="1"/>
              <a:t>SmartBin</a:t>
            </a:r>
            <a:endParaRPr lang="en-CA" sz="1800" b="1" dirty="0"/>
          </a:p>
        </p:txBody>
      </p:sp>
      <p:sp>
        <p:nvSpPr>
          <p:cNvPr id="15" name="TextBox 14">
            <a:extLst>
              <a:ext uri="{FF2B5EF4-FFF2-40B4-BE49-F238E27FC236}">
                <a16:creationId xmlns:a16="http://schemas.microsoft.com/office/drawing/2014/main" id="{D2A824C4-AF53-4AB4-BC43-D33E2204CC2B}"/>
              </a:ext>
            </a:extLst>
          </p:cNvPr>
          <p:cNvSpPr txBox="1"/>
          <p:nvPr/>
        </p:nvSpPr>
        <p:spPr>
          <a:xfrm>
            <a:off x="5843410" y="295531"/>
            <a:ext cx="2640894" cy="369332"/>
          </a:xfrm>
          <a:prstGeom prst="rect">
            <a:avLst/>
          </a:prstGeom>
          <a:noFill/>
        </p:spPr>
        <p:txBody>
          <a:bodyPr wrap="square" rtlCol="0">
            <a:spAutoFit/>
          </a:bodyPr>
          <a:lstStyle/>
          <a:p>
            <a:r>
              <a:rPr lang="en-CA" sz="1800" b="1" dirty="0"/>
              <a:t>Traditional Smart Bin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5"/>
        <p:cNvGrpSpPr/>
        <p:nvPr/>
      </p:nvGrpSpPr>
      <p:grpSpPr>
        <a:xfrm>
          <a:off x="0" y="0"/>
          <a:ext cx="0" cy="0"/>
          <a:chOff x="0" y="0"/>
          <a:chExt cx="0" cy="0"/>
        </a:xfrm>
      </p:grpSpPr>
      <p:sp>
        <p:nvSpPr>
          <p:cNvPr id="406" name="Google Shape;406;p45"/>
          <p:cNvSpPr/>
          <p:nvPr/>
        </p:nvSpPr>
        <p:spPr>
          <a:xfrm>
            <a:off x="252288" y="227693"/>
            <a:ext cx="3250800" cy="4422600"/>
          </a:xfrm>
          <a:prstGeom prst="rect">
            <a:avLst/>
          </a:prstGeom>
          <a:solidFill>
            <a:srgbClr val="3F3F3F"/>
          </a:solidFill>
          <a:ln w="127000" cap="sq" cmpd="thinThick">
            <a:solidFill>
              <a:srgbClr val="3F3F3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407" name="Google Shape;407;p45"/>
          <p:cNvSpPr txBox="1">
            <a:spLocks noGrp="1"/>
          </p:cNvSpPr>
          <p:nvPr>
            <p:ph type="title"/>
          </p:nvPr>
        </p:nvSpPr>
        <p:spPr>
          <a:xfrm>
            <a:off x="445770" y="480197"/>
            <a:ext cx="2866800" cy="1008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lt1"/>
              </a:buClr>
              <a:buSzPts val="2700"/>
              <a:buFont typeface="Calibri"/>
              <a:buNone/>
            </a:pPr>
            <a:r>
              <a:rPr lang="en-GB" sz="2700" dirty="0">
                <a:solidFill>
                  <a:schemeClr val="lt1"/>
                </a:solidFill>
              </a:rPr>
              <a:t>Discarding the Raspberry Pi</a:t>
            </a:r>
            <a:endParaRPr dirty="0"/>
          </a:p>
        </p:txBody>
      </p:sp>
      <p:cxnSp>
        <p:nvCxnSpPr>
          <p:cNvPr id="408" name="Google Shape;408;p45"/>
          <p:cNvCxnSpPr/>
          <p:nvPr/>
        </p:nvCxnSpPr>
        <p:spPr>
          <a:xfrm>
            <a:off x="528066" y="1538015"/>
            <a:ext cx="2763600" cy="0"/>
          </a:xfrm>
          <a:prstGeom prst="straightConnector1">
            <a:avLst/>
          </a:prstGeom>
          <a:noFill/>
          <a:ln w="22225" cap="flat" cmpd="sng">
            <a:solidFill>
              <a:srgbClr val="E7E6E6"/>
            </a:solidFill>
            <a:prstDash val="solid"/>
            <a:miter lim="800000"/>
            <a:headEnd type="none" w="sm" len="sm"/>
            <a:tailEnd type="none" w="sm" len="sm"/>
          </a:ln>
        </p:spPr>
      </p:cxnSp>
      <p:sp>
        <p:nvSpPr>
          <p:cNvPr id="409" name="Google Shape;409;p45"/>
          <p:cNvSpPr txBox="1">
            <a:spLocks noGrp="1"/>
          </p:cNvSpPr>
          <p:nvPr>
            <p:ph type="body" idx="1"/>
          </p:nvPr>
        </p:nvSpPr>
        <p:spPr>
          <a:xfrm>
            <a:off x="445208" y="1591322"/>
            <a:ext cx="2866800" cy="2829900"/>
          </a:xfrm>
          <a:prstGeom prst="rect">
            <a:avLst/>
          </a:prstGeom>
          <a:noFill/>
          <a:ln>
            <a:noFill/>
          </a:ln>
        </p:spPr>
        <p:txBody>
          <a:bodyPr spcFirstLastPara="1" wrap="square" lIns="68575" tIns="34275" rIns="68575" bIns="34275" anchor="t" anchorCtr="0">
            <a:normAutofit/>
          </a:bodyPr>
          <a:lstStyle/>
          <a:p>
            <a:pPr marL="6350" lvl="0" indent="0" algn="l" rtl="0">
              <a:lnSpc>
                <a:spcPct val="90000"/>
              </a:lnSpc>
              <a:spcBef>
                <a:spcPts val="0"/>
              </a:spcBef>
              <a:spcAft>
                <a:spcPts val="0"/>
              </a:spcAft>
              <a:buClr>
                <a:schemeClr val="lt1"/>
              </a:buClr>
              <a:buSzPts val="1500"/>
              <a:buNone/>
            </a:pPr>
            <a:r>
              <a:rPr lang="en-CA" dirty="0">
                <a:solidFill>
                  <a:schemeClr val="bg1"/>
                </a:solidFill>
              </a:rPr>
              <a:t>The Raspberry Pi was used to make the whole </a:t>
            </a:r>
            <a:r>
              <a:rPr lang="en-CA" dirty="0" err="1">
                <a:solidFill>
                  <a:schemeClr val="bg1"/>
                </a:solidFill>
              </a:rPr>
              <a:t>SmartBin</a:t>
            </a:r>
            <a:r>
              <a:rPr lang="en-CA" dirty="0">
                <a:solidFill>
                  <a:schemeClr val="bg1"/>
                </a:solidFill>
              </a:rPr>
              <a:t> mobile and can be stationed not necessarily close to a computer.</a:t>
            </a:r>
          </a:p>
          <a:p>
            <a:pPr marL="6350" lvl="0" indent="0" algn="l" rtl="0">
              <a:lnSpc>
                <a:spcPct val="90000"/>
              </a:lnSpc>
              <a:spcBef>
                <a:spcPts val="0"/>
              </a:spcBef>
              <a:spcAft>
                <a:spcPts val="0"/>
              </a:spcAft>
              <a:buClr>
                <a:schemeClr val="lt1"/>
              </a:buClr>
              <a:buSzPts val="1500"/>
              <a:buNone/>
            </a:pPr>
            <a:r>
              <a:rPr lang="en-CA" dirty="0">
                <a:solidFill>
                  <a:schemeClr val="bg1"/>
                </a:solidFill>
              </a:rPr>
              <a:t>There are 2 alternatives to using one so the costs can stay down</a:t>
            </a:r>
            <a:endParaRPr dirty="0">
              <a:solidFill>
                <a:schemeClr val="bg1"/>
              </a:solidFill>
            </a:endParaRPr>
          </a:p>
        </p:txBody>
      </p:sp>
      <p:pic>
        <p:nvPicPr>
          <p:cNvPr id="4" name="Picture 3" descr="Diagram, engineering drawing&#10;&#10;Description automatically generated">
            <a:extLst>
              <a:ext uri="{FF2B5EF4-FFF2-40B4-BE49-F238E27FC236}">
                <a16:creationId xmlns:a16="http://schemas.microsoft.com/office/drawing/2014/main" id="{B7AC33D5-4222-4CAC-8F51-BC9FB1C74272}"/>
              </a:ext>
            </a:extLst>
          </p:cNvPr>
          <p:cNvPicPr>
            <a:picLocks noChangeAspect="1"/>
          </p:cNvPicPr>
          <p:nvPr/>
        </p:nvPicPr>
        <p:blipFill>
          <a:blip r:embed="rId3"/>
          <a:stretch>
            <a:fillRect/>
          </a:stretch>
        </p:blipFill>
        <p:spPr>
          <a:xfrm>
            <a:off x="6898256" y="2584809"/>
            <a:ext cx="2154467" cy="1795389"/>
          </a:xfrm>
          <a:prstGeom prst="rect">
            <a:avLst/>
          </a:prstGeom>
        </p:spPr>
      </p:pic>
      <p:pic>
        <p:nvPicPr>
          <p:cNvPr id="6" name="Picture 5" descr="A picture containing text, electronics&#10;&#10;Description automatically generated">
            <a:extLst>
              <a:ext uri="{FF2B5EF4-FFF2-40B4-BE49-F238E27FC236}">
                <a16:creationId xmlns:a16="http://schemas.microsoft.com/office/drawing/2014/main" id="{C953A54F-0A37-407B-B7D1-6DD4AA53346A}"/>
              </a:ext>
            </a:extLst>
          </p:cNvPr>
          <p:cNvPicPr>
            <a:picLocks noChangeAspect="1"/>
          </p:cNvPicPr>
          <p:nvPr/>
        </p:nvPicPr>
        <p:blipFill>
          <a:blip r:embed="rId4"/>
          <a:stretch>
            <a:fillRect/>
          </a:stretch>
        </p:blipFill>
        <p:spPr>
          <a:xfrm>
            <a:off x="7159651" y="340235"/>
            <a:ext cx="1732061" cy="1732061"/>
          </a:xfrm>
          <a:prstGeom prst="rect">
            <a:avLst/>
          </a:prstGeom>
        </p:spPr>
      </p:pic>
      <p:sp>
        <p:nvSpPr>
          <p:cNvPr id="8" name="TextBox 7">
            <a:extLst>
              <a:ext uri="{FF2B5EF4-FFF2-40B4-BE49-F238E27FC236}">
                <a16:creationId xmlns:a16="http://schemas.microsoft.com/office/drawing/2014/main" id="{BD621737-CB5D-4FD8-A43D-4AD14B365F68}"/>
              </a:ext>
            </a:extLst>
          </p:cNvPr>
          <p:cNvSpPr txBox="1"/>
          <p:nvPr/>
        </p:nvSpPr>
        <p:spPr>
          <a:xfrm>
            <a:off x="3822665" y="480197"/>
            <a:ext cx="3485501" cy="1661993"/>
          </a:xfrm>
          <a:prstGeom prst="rect">
            <a:avLst/>
          </a:prstGeom>
          <a:noFill/>
        </p:spPr>
        <p:txBody>
          <a:bodyPr wrap="square" rtlCol="0">
            <a:spAutoFit/>
          </a:bodyPr>
          <a:lstStyle/>
          <a:p>
            <a:r>
              <a:rPr lang="en-CA" sz="1800" b="1" dirty="0">
                <a:solidFill>
                  <a:schemeClr val="accent6"/>
                </a:solidFill>
              </a:rPr>
              <a:t>Method 1:</a:t>
            </a:r>
          </a:p>
          <a:p>
            <a:r>
              <a:rPr lang="en-CA" dirty="0"/>
              <a:t>Connect the Arduino Nano to your local computer and you can execute the same script.</a:t>
            </a:r>
          </a:p>
          <a:p>
            <a:r>
              <a:rPr lang="en-CA" sz="1100" b="1" dirty="0"/>
              <a:t>Please note </a:t>
            </a:r>
            <a:r>
              <a:rPr lang="en-CA" dirty="0"/>
              <a:t>that with minor modifications, you can connect an Arduino Nano v3.3 via Wi-Fi to your laptop</a:t>
            </a:r>
          </a:p>
        </p:txBody>
      </p:sp>
      <p:sp>
        <p:nvSpPr>
          <p:cNvPr id="13" name="TextBox 12">
            <a:extLst>
              <a:ext uri="{FF2B5EF4-FFF2-40B4-BE49-F238E27FC236}">
                <a16:creationId xmlns:a16="http://schemas.microsoft.com/office/drawing/2014/main" id="{043CF939-9F6B-4BCB-943B-DEC2AF480C43}"/>
              </a:ext>
            </a:extLst>
          </p:cNvPr>
          <p:cNvSpPr txBox="1"/>
          <p:nvPr/>
        </p:nvSpPr>
        <p:spPr>
          <a:xfrm>
            <a:off x="3818210" y="2759229"/>
            <a:ext cx="3485501" cy="1446550"/>
          </a:xfrm>
          <a:prstGeom prst="rect">
            <a:avLst/>
          </a:prstGeom>
          <a:noFill/>
        </p:spPr>
        <p:txBody>
          <a:bodyPr wrap="square" rtlCol="0">
            <a:spAutoFit/>
          </a:bodyPr>
          <a:lstStyle/>
          <a:p>
            <a:r>
              <a:rPr lang="en-CA" sz="1800" b="1" dirty="0">
                <a:solidFill>
                  <a:schemeClr val="accent6"/>
                </a:solidFill>
              </a:rPr>
              <a:t>Method 2:</a:t>
            </a:r>
          </a:p>
          <a:p>
            <a:r>
              <a:rPr lang="en-CA" dirty="0"/>
              <a:t>Using an Arduino Nano v3.3 and provided that our team can provide an API, you would not even require a laptop to run the processing. This can be a future improvement to be made.</a:t>
            </a:r>
          </a:p>
        </p:txBody>
      </p:sp>
    </p:spTree>
    <p:extLst>
      <p:ext uri="{BB962C8B-B14F-4D97-AF65-F5344CB8AC3E}">
        <p14:creationId xmlns:p14="http://schemas.microsoft.com/office/powerpoint/2010/main" val="27444690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406" name="Google Shape;406;p45"/>
          <p:cNvSpPr/>
          <p:nvPr/>
        </p:nvSpPr>
        <p:spPr>
          <a:xfrm>
            <a:off x="252288" y="227693"/>
            <a:ext cx="3250800" cy="4422600"/>
          </a:xfrm>
          <a:prstGeom prst="rect">
            <a:avLst/>
          </a:prstGeom>
          <a:solidFill>
            <a:srgbClr val="3F3F3F"/>
          </a:solidFill>
          <a:ln w="127000" cap="sq" cmpd="thinThick">
            <a:solidFill>
              <a:srgbClr val="3F3F3F"/>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dirty="0">
              <a:solidFill>
                <a:schemeClr val="lt1"/>
              </a:solidFill>
              <a:latin typeface="Calibri"/>
              <a:ea typeface="Calibri"/>
              <a:cs typeface="Calibri"/>
              <a:sym typeface="Calibri"/>
            </a:endParaRPr>
          </a:p>
        </p:txBody>
      </p:sp>
      <p:sp>
        <p:nvSpPr>
          <p:cNvPr id="407" name="Google Shape;407;p45"/>
          <p:cNvSpPr txBox="1">
            <a:spLocks noGrp="1"/>
          </p:cNvSpPr>
          <p:nvPr>
            <p:ph type="title"/>
          </p:nvPr>
        </p:nvSpPr>
        <p:spPr>
          <a:xfrm>
            <a:off x="445770" y="480197"/>
            <a:ext cx="2866800" cy="1008600"/>
          </a:xfrm>
          <a:prstGeom prst="rect">
            <a:avLst/>
          </a:prstGeom>
          <a:noFill/>
          <a:ln>
            <a:noFill/>
          </a:ln>
        </p:spPr>
        <p:txBody>
          <a:bodyPr spcFirstLastPara="1" wrap="square" lIns="68575" tIns="34275" rIns="68575" bIns="34275" anchor="ctr" anchorCtr="0">
            <a:normAutofit/>
          </a:bodyPr>
          <a:lstStyle/>
          <a:p>
            <a:pPr marL="0" lvl="0" indent="0" algn="l" rtl="0">
              <a:lnSpc>
                <a:spcPct val="90000"/>
              </a:lnSpc>
              <a:spcBef>
                <a:spcPts val="0"/>
              </a:spcBef>
              <a:spcAft>
                <a:spcPts val="0"/>
              </a:spcAft>
              <a:buClr>
                <a:schemeClr val="lt1"/>
              </a:buClr>
              <a:buSzPts val="2700"/>
              <a:buFont typeface="Calibri"/>
              <a:buNone/>
            </a:pPr>
            <a:r>
              <a:rPr lang="en-GB" sz="2700" dirty="0" err="1">
                <a:solidFill>
                  <a:schemeClr val="lt1"/>
                </a:solidFill>
              </a:rPr>
              <a:t>PuBelle</a:t>
            </a:r>
            <a:r>
              <a:rPr lang="en-GB" sz="2700" dirty="0">
                <a:solidFill>
                  <a:schemeClr val="lt1"/>
                </a:solidFill>
              </a:rPr>
              <a:t> Website</a:t>
            </a:r>
            <a:endParaRPr dirty="0"/>
          </a:p>
        </p:txBody>
      </p:sp>
      <p:cxnSp>
        <p:nvCxnSpPr>
          <p:cNvPr id="408" name="Google Shape;408;p45"/>
          <p:cNvCxnSpPr/>
          <p:nvPr/>
        </p:nvCxnSpPr>
        <p:spPr>
          <a:xfrm>
            <a:off x="528066" y="1538015"/>
            <a:ext cx="2763600" cy="0"/>
          </a:xfrm>
          <a:prstGeom prst="straightConnector1">
            <a:avLst/>
          </a:prstGeom>
          <a:noFill/>
          <a:ln w="22225" cap="flat" cmpd="sng">
            <a:solidFill>
              <a:srgbClr val="E7E6E6"/>
            </a:solidFill>
            <a:prstDash val="solid"/>
            <a:miter lim="800000"/>
            <a:headEnd type="none" w="sm" len="sm"/>
            <a:tailEnd type="none" w="sm" len="sm"/>
          </a:ln>
        </p:spPr>
      </p:cxnSp>
      <p:sp>
        <p:nvSpPr>
          <p:cNvPr id="409" name="Google Shape;409;p45"/>
          <p:cNvSpPr txBox="1">
            <a:spLocks noGrp="1"/>
          </p:cNvSpPr>
          <p:nvPr>
            <p:ph type="body" idx="1"/>
          </p:nvPr>
        </p:nvSpPr>
        <p:spPr>
          <a:xfrm>
            <a:off x="445208" y="1591322"/>
            <a:ext cx="2866800" cy="2829900"/>
          </a:xfrm>
          <a:prstGeom prst="rect">
            <a:avLst/>
          </a:prstGeom>
          <a:noFill/>
          <a:ln>
            <a:noFill/>
          </a:ln>
        </p:spPr>
        <p:txBody>
          <a:bodyPr spcFirstLastPara="1" wrap="square" lIns="68575" tIns="34275" rIns="68575" bIns="34275" anchor="t" anchorCtr="0">
            <a:normAutofit fontScale="92500"/>
          </a:bodyPr>
          <a:lstStyle/>
          <a:p>
            <a:pPr marL="6350" lvl="0" indent="0" algn="l" rtl="0">
              <a:lnSpc>
                <a:spcPct val="90000"/>
              </a:lnSpc>
              <a:spcBef>
                <a:spcPts val="0"/>
              </a:spcBef>
              <a:spcAft>
                <a:spcPts val="0"/>
              </a:spcAft>
              <a:buClr>
                <a:schemeClr val="lt1"/>
              </a:buClr>
              <a:buSzPts val="1500"/>
              <a:buNone/>
            </a:pPr>
            <a:r>
              <a:rPr lang="en-CA" dirty="0">
                <a:solidFill>
                  <a:schemeClr val="bg1"/>
                </a:solidFill>
              </a:rPr>
              <a:t>The website was create using React and Django</a:t>
            </a:r>
          </a:p>
          <a:p>
            <a:pPr marL="6350" lvl="0" indent="0" algn="l" rtl="0">
              <a:lnSpc>
                <a:spcPct val="90000"/>
              </a:lnSpc>
              <a:spcBef>
                <a:spcPts val="0"/>
              </a:spcBef>
              <a:spcAft>
                <a:spcPts val="0"/>
              </a:spcAft>
              <a:buClr>
                <a:schemeClr val="lt1"/>
              </a:buClr>
              <a:buSzPts val="1500"/>
              <a:buNone/>
            </a:pPr>
            <a:endParaRPr lang="en-CA" dirty="0">
              <a:solidFill>
                <a:schemeClr val="bg1"/>
              </a:solidFill>
            </a:endParaRPr>
          </a:p>
          <a:p>
            <a:pPr marL="6350" lvl="0" indent="0" algn="l" rtl="0">
              <a:lnSpc>
                <a:spcPct val="90000"/>
              </a:lnSpc>
              <a:spcBef>
                <a:spcPts val="0"/>
              </a:spcBef>
              <a:spcAft>
                <a:spcPts val="0"/>
              </a:spcAft>
              <a:buClr>
                <a:schemeClr val="lt1"/>
              </a:buClr>
              <a:buSzPts val="1500"/>
              <a:buNone/>
            </a:pPr>
            <a:r>
              <a:rPr lang="en-CA" dirty="0">
                <a:solidFill>
                  <a:schemeClr val="bg1"/>
                </a:solidFill>
              </a:rPr>
              <a:t>The points collected using the bin can be exchanged with prizes that were provided by our sponsors.</a:t>
            </a:r>
          </a:p>
          <a:p>
            <a:pPr marL="6350" lvl="0" indent="0" algn="l" rtl="0">
              <a:lnSpc>
                <a:spcPct val="90000"/>
              </a:lnSpc>
              <a:spcBef>
                <a:spcPts val="0"/>
              </a:spcBef>
              <a:spcAft>
                <a:spcPts val="0"/>
              </a:spcAft>
              <a:buClr>
                <a:schemeClr val="lt1"/>
              </a:buClr>
              <a:buSzPts val="1500"/>
              <a:buNone/>
            </a:pPr>
            <a:endParaRPr lang="en-CA" dirty="0">
              <a:solidFill>
                <a:schemeClr val="bg1"/>
              </a:solidFill>
            </a:endParaRPr>
          </a:p>
          <a:p>
            <a:pPr marL="6350" lvl="0" indent="0" algn="l" rtl="0">
              <a:lnSpc>
                <a:spcPct val="90000"/>
              </a:lnSpc>
              <a:spcBef>
                <a:spcPts val="0"/>
              </a:spcBef>
              <a:spcAft>
                <a:spcPts val="0"/>
              </a:spcAft>
              <a:buClr>
                <a:schemeClr val="lt1"/>
              </a:buClr>
              <a:buSzPts val="1500"/>
              <a:buNone/>
            </a:pPr>
            <a:r>
              <a:rPr lang="en-CA" dirty="0">
                <a:solidFill>
                  <a:schemeClr val="bg1"/>
                </a:solidFill>
              </a:rPr>
              <a:t>Website is already hosted:</a:t>
            </a:r>
          </a:p>
          <a:p>
            <a:pPr marL="6350" lvl="0" indent="0" algn="l" rtl="0">
              <a:lnSpc>
                <a:spcPct val="90000"/>
              </a:lnSpc>
              <a:spcBef>
                <a:spcPts val="0"/>
              </a:spcBef>
              <a:spcAft>
                <a:spcPts val="0"/>
              </a:spcAft>
              <a:buClr>
                <a:schemeClr val="lt1"/>
              </a:buClr>
              <a:buSzPts val="1500"/>
              <a:buNone/>
            </a:pPr>
            <a:r>
              <a:rPr lang="en-CA" sz="1700" dirty="0">
                <a:solidFill>
                  <a:srgbClr val="FF0000"/>
                </a:solidFill>
                <a:highlight>
                  <a:srgbClr val="C0C0C0"/>
                </a:highlight>
              </a:rPr>
              <a:t>https://pubelle.herokuapp.com/</a:t>
            </a:r>
            <a:endParaRPr sz="1700" dirty="0">
              <a:solidFill>
                <a:srgbClr val="FF0000"/>
              </a:solidFill>
              <a:highlight>
                <a:srgbClr val="C0C0C0"/>
              </a:highlight>
            </a:endParaRPr>
          </a:p>
        </p:txBody>
      </p:sp>
      <p:pic>
        <p:nvPicPr>
          <p:cNvPr id="3" name="Picture 2">
            <a:extLst>
              <a:ext uri="{FF2B5EF4-FFF2-40B4-BE49-F238E27FC236}">
                <a16:creationId xmlns:a16="http://schemas.microsoft.com/office/drawing/2014/main" id="{7A5A37E6-1DA4-4AB5-AA49-F8B584391A4D}"/>
              </a:ext>
            </a:extLst>
          </p:cNvPr>
          <p:cNvPicPr>
            <a:picLocks noChangeAspect="1"/>
          </p:cNvPicPr>
          <p:nvPr/>
        </p:nvPicPr>
        <p:blipFill>
          <a:blip r:embed="rId3"/>
          <a:stretch>
            <a:fillRect/>
          </a:stretch>
        </p:blipFill>
        <p:spPr>
          <a:xfrm>
            <a:off x="4056602" y="397283"/>
            <a:ext cx="4540809" cy="1901152"/>
          </a:xfrm>
          <a:prstGeom prst="rect">
            <a:avLst/>
          </a:prstGeom>
        </p:spPr>
      </p:pic>
      <p:pic>
        <p:nvPicPr>
          <p:cNvPr id="7" name="Picture 6">
            <a:extLst>
              <a:ext uri="{FF2B5EF4-FFF2-40B4-BE49-F238E27FC236}">
                <a16:creationId xmlns:a16="http://schemas.microsoft.com/office/drawing/2014/main" id="{5F1D0650-59FC-45A5-A68E-75B82F791588}"/>
              </a:ext>
            </a:extLst>
          </p:cNvPr>
          <p:cNvPicPr>
            <a:picLocks noChangeAspect="1"/>
          </p:cNvPicPr>
          <p:nvPr/>
        </p:nvPicPr>
        <p:blipFill>
          <a:blip r:embed="rId4"/>
          <a:stretch>
            <a:fillRect/>
          </a:stretch>
        </p:blipFill>
        <p:spPr>
          <a:xfrm>
            <a:off x="4056602" y="2298434"/>
            <a:ext cx="4681570" cy="546631"/>
          </a:xfrm>
          <a:prstGeom prst="rect">
            <a:avLst/>
          </a:prstGeom>
        </p:spPr>
      </p:pic>
      <p:pic>
        <p:nvPicPr>
          <p:cNvPr id="10" name="Picture 9">
            <a:extLst>
              <a:ext uri="{FF2B5EF4-FFF2-40B4-BE49-F238E27FC236}">
                <a16:creationId xmlns:a16="http://schemas.microsoft.com/office/drawing/2014/main" id="{72F2402C-6DB3-4BA1-A83E-1A5E50C361AE}"/>
              </a:ext>
            </a:extLst>
          </p:cNvPr>
          <p:cNvPicPr>
            <a:picLocks noChangeAspect="1"/>
          </p:cNvPicPr>
          <p:nvPr/>
        </p:nvPicPr>
        <p:blipFill>
          <a:blip r:embed="rId5"/>
          <a:stretch>
            <a:fillRect/>
          </a:stretch>
        </p:blipFill>
        <p:spPr>
          <a:xfrm>
            <a:off x="4056602" y="2845065"/>
            <a:ext cx="4681570" cy="1950030"/>
          </a:xfrm>
          <a:prstGeom prst="rect">
            <a:avLst/>
          </a:prstGeom>
        </p:spPr>
      </p:pic>
    </p:spTree>
    <p:extLst>
      <p:ext uri="{BB962C8B-B14F-4D97-AF65-F5344CB8AC3E}">
        <p14:creationId xmlns:p14="http://schemas.microsoft.com/office/powerpoint/2010/main" val="3703593330"/>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297</TotalTime>
  <Words>991</Words>
  <Application>Microsoft Office PowerPoint</Application>
  <PresentationFormat>On-screen Show (16:9)</PresentationFormat>
  <Paragraphs>128</Paragraphs>
  <Slides>16</Slides>
  <Notes>15</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16</vt:i4>
      </vt:variant>
    </vt:vector>
  </HeadingPairs>
  <TitlesOfParts>
    <vt:vector size="24" baseType="lpstr">
      <vt:lpstr>Lato</vt:lpstr>
      <vt:lpstr>Times New Roman</vt:lpstr>
      <vt:lpstr>Arial</vt:lpstr>
      <vt:lpstr>Raleway</vt:lpstr>
      <vt:lpstr>Calibri</vt:lpstr>
      <vt:lpstr>Streamline</vt:lpstr>
      <vt:lpstr>Office Theme</vt:lpstr>
      <vt:lpstr>Office Theme</vt:lpstr>
      <vt:lpstr>Proposal: Trash Sorting with smart Gamification    PuBelle</vt:lpstr>
      <vt:lpstr>Introduction</vt:lpstr>
      <vt:lpstr>Introduction</vt:lpstr>
      <vt:lpstr>Problems to solve</vt:lpstr>
      <vt:lpstr>System Overview</vt:lpstr>
      <vt:lpstr>On Board Image Processing</vt:lpstr>
      <vt:lpstr>Our SmartBin  vs  Traditional Smart Bins</vt:lpstr>
      <vt:lpstr>Discarding the Raspberry Pi</vt:lpstr>
      <vt:lpstr>PuBelle Website</vt:lpstr>
      <vt:lpstr>PuBelle Website</vt:lpstr>
      <vt:lpstr>Costs</vt:lpstr>
      <vt:lpstr>Timeline  </vt:lpstr>
      <vt:lpstr>Future improvement:</vt:lpstr>
      <vt:lpstr>Summary</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Proposal: Trash Sorting with smart Gamification</dc:title>
  <dc:creator>nijaoui wassim</dc:creator>
  <cp:lastModifiedBy>Wassim Nijaoui</cp:lastModifiedBy>
  <cp:revision>18</cp:revision>
  <dcterms:modified xsi:type="dcterms:W3CDTF">2022-01-30T06:59:35Z</dcterms:modified>
</cp:coreProperties>
</file>